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6" r:id="rId5"/>
  </p:sldMasterIdLst>
  <p:notesMasterIdLst>
    <p:notesMasterId r:id="rId11"/>
  </p:notesMasterIdLst>
  <p:sldIdLst>
    <p:sldId id="256" r:id="rId6"/>
    <p:sldId id="286" r:id="rId7"/>
    <p:sldId id="282" r:id="rId8"/>
    <p:sldId id="278" r:id="rId9"/>
    <p:sldId id="261" r:id="rId10"/>
  </p:sldIdLst>
  <p:sldSz cx="18288000" cy="10287000"/>
  <p:notesSz cx="6858000" cy="9144000"/>
  <p:embeddedFontLst>
    <p:embeddedFont>
      <p:font typeface="Calibri (MS)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A8B5D-2EFC-202E-5226-13ABEC64A897}" v="4" dt="2026-06-23T07:13:51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163" autoAdjust="0"/>
  </p:normalViewPr>
  <p:slideViewPr>
    <p:cSldViewPr>
      <p:cViewPr varScale="1">
        <p:scale>
          <a:sx n="39" d="100"/>
          <a:sy n="39" d="100"/>
        </p:scale>
        <p:origin x="15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Demarle" userId="2d7f772e-eef0-4254-8043-8dedd8f2c13e" providerId="ADAL" clId="{2BD244D1-E94A-4D18-8D82-289294179D54}"/>
    <pc:docChg chg="undo custSel delSld modSld">
      <pc:chgData name="Olivier Demarle" userId="2d7f772e-eef0-4254-8043-8dedd8f2c13e" providerId="ADAL" clId="{2BD244D1-E94A-4D18-8D82-289294179D54}" dt="2026-06-23T08:15:41.243" v="374" actId="1035"/>
      <pc:docMkLst>
        <pc:docMk/>
      </pc:docMkLst>
      <pc:sldChg chg="addSp modSp mod">
        <pc:chgData name="Olivier Demarle" userId="2d7f772e-eef0-4254-8043-8dedd8f2c13e" providerId="ADAL" clId="{2BD244D1-E94A-4D18-8D82-289294179D54}" dt="2026-06-23T08:15:41.243" v="374" actId="1035"/>
        <pc:sldMkLst>
          <pc:docMk/>
          <pc:sldMk cId="4285532866" sldId="261"/>
        </pc:sldMkLst>
        <pc:spChg chg="mod">
          <ac:chgData name="Olivier Demarle" userId="2d7f772e-eef0-4254-8043-8dedd8f2c13e" providerId="ADAL" clId="{2BD244D1-E94A-4D18-8D82-289294179D54}" dt="2026-06-23T08:14:55.454" v="273" actId="1076"/>
          <ac:spMkLst>
            <pc:docMk/>
            <pc:sldMk cId="4285532866" sldId="261"/>
            <ac:spMk id="2" creationId="{135652D1-7604-F646-5CDC-BF4C80A25562}"/>
          </ac:spMkLst>
        </pc:spChg>
        <pc:spChg chg="add mod">
          <ac:chgData name="Olivier Demarle" userId="2d7f772e-eef0-4254-8043-8dedd8f2c13e" providerId="ADAL" clId="{2BD244D1-E94A-4D18-8D82-289294179D54}" dt="2026-06-23T08:15:41.243" v="374" actId="1035"/>
          <ac:spMkLst>
            <pc:docMk/>
            <pc:sldMk cId="4285532866" sldId="261"/>
            <ac:spMk id="7" creationId="{B50EFA5D-94AD-8CE3-F8A5-EA5305EC4F30}"/>
          </ac:spMkLst>
        </pc:spChg>
        <pc:spChg chg="add mod">
          <ac:chgData name="Olivier Demarle" userId="2d7f772e-eef0-4254-8043-8dedd8f2c13e" providerId="ADAL" clId="{2BD244D1-E94A-4D18-8D82-289294179D54}" dt="2026-06-23T08:15:41.243" v="374" actId="1035"/>
          <ac:spMkLst>
            <pc:docMk/>
            <pc:sldMk cId="4285532866" sldId="261"/>
            <ac:spMk id="11" creationId="{E7C3BB62-84E3-CE71-4DDA-E27A0F3FEB78}"/>
          </ac:spMkLst>
        </pc:spChg>
        <pc:spChg chg="add mod">
          <ac:chgData name="Olivier Demarle" userId="2d7f772e-eef0-4254-8043-8dedd8f2c13e" providerId="ADAL" clId="{2BD244D1-E94A-4D18-8D82-289294179D54}" dt="2026-06-23T08:15:41.243" v="374" actId="1035"/>
          <ac:spMkLst>
            <pc:docMk/>
            <pc:sldMk cId="4285532866" sldId="261"/>
            <ac:spMk id="13" creationId="{7DFE6104-9444-2899-536F-633BA7D838BC}"/>
          </ac:spMkLst>
        </pc:spChg>
        <pc:picChg chg="add mod">
          <ac:chgData name="Olivier Demarle" userId="2d7f772e-eef0-4254-8043-8dedd8f2c13e" providerId="ADAL" clId="{2BD244D1-E94A-4D18-8D82-289294179D54}" dt="2026-06-23T08:15:41.243" v="374" actId="1035"/>
          <ac:picMkLst>
            <pc:docMk/>
            <pc:sldMk cId="4285532866" sldId="261"/>
            <ac:picMk id="5" creationId="{0A199C95-57EE-6933-3106-C496394C639F}"/>
          </ac:picMkLst>
        </pc:picChg>
        <pc:picChg chg="add mod">
          <ac:chgData name="Olivier Demarle" userId="2d7f772e-eef0-4254-8043-8dedd8f2c13e" providerId="ADAL" clId="{2BD244D1-E94A-4D18-8D82-289294179D54}" dt="2026-06-23T08:15:41.243" v="374" actId="1035"/>
          <ac:picMkLst>
            <pc:docMk/>
            <pc:sldMk cId="4285532866" sldId="261"/>
            <ac:picMk id="9" creationId="{9FC8CE2E-27F0-395E-A59A-A41DDAE1859E}"/>
          </ac:picMkLst>
        </pc:picChg>
        <pc:picChg chg="add mod">
          <ac:chgData name="Olivier Demarle" userId="2d7f772e-eef0-4254-8043-8dedd8f2c13e" providerId="ADAL" clId="{2BD244D1-E94A-4D18-8D82-289294179D54}" dt="2026-06-23T08:15:41.243" v="374" actId="1035"/>
          <ac:picMkLst>
            <pc:docMk/>
            <pc:sldMk cId="4285532866" sldId="261"/>
            <ac:picMk id="15" creationId="{A8770234-6518-C1EF-328F-B4B933835387}"/>
          </ac:picMkLst>
        </pc:picChg>
      </pc:sldChg>
      <pc:sldChg chg="delSp modSp del mod">
        <pc:chgData name="Olivier Demarle" userId="2d7f772e-eef0-4254-8043-8dedd8f2c13e" providerId="ADAL" clId="{2BD244D1-E94A-4D18-8D82-289294179D54}" dt="2026-06-23T08:14:57.365" v="274" actId="47"/>
        <pc:sldMkLst>
          <pc:docMk/>
          <pc:sldMk cId="0" sldId="281"/>
        </pc:sldMkLst>
        <pc:spChg chg="del mod">
          <ac:chgData name="Olivier Demarle" userId="2d7f772e-eef0-4254-8043-8dedd8f2c13e" providerId="ADAL" clId="{2BD244D1-E94A-4D18-8D82-289294179D54}" dt="2026-06-23T08:12:22.538" v="2" actId="21"/>
          <ac:spMkLst>
            <pc:docMk/>
            <pc:sldMk cId="0" sldId="281"/>
            <ac:spMk id="3" creationId="{765176A9-3FE5-EBAE-857E-E1050EE05868}"/>
          </ac:spMkLst>
        </pc:spChg>
        <pc:spChg chg="del mod">
          <ac:chgData name="Olivier Demarle" userId="2d7f772e-eef0-4254-8043-8dedd8f2c13e" providerId="ADAL" clId="{2BD244D1-E94A-4D18-8D82-289294179D54}" dt="2026-06-23T08:12:22.538" v="2" actId="21"/>
          <ac:spMkLst>
            <pc:docMk/>
            <pc:sldMk cId="0" sldId="281"/>
            <ac:spMk id="5" creationId="{4B05E247-4733-B359-1065-C94A15946498}"/>
          </ac:spMkLst>
        </pc:spChg>
        <pc:spChg chg="del mod">
          <ac:chgData name="Olivier Demarle" userId="2d7f772e-eef0-4254-8043-8dedd8f2c13e" providerId="ADAL" clId="{2BD244D1-E94A-4D18-8D82-289294179D54}" dt="2026-06-23T08:12:22.538" v="2" actId="21"/>
          <ac:spMkLst>
            <pc:docMk/>
            <pc:sldMk cId="0" sldId="281"/>
            <ac:spMk id="7" creationId="{CCFC42B9-F134-2AE4-28CA-AC31C2E9D242}"/>
          </ac:spMkLst>
        </pc:spChg>
        <pc:picChg chg="del mod">
          <ac:chgData name="Olivier Demarle" userId="2d7f772e-eef0-4254-8043-8dedd8f2c13e" providerId="ADAL" clId="{2BD244D1-E94A-4D18-8D82-289294179D54}" dt="2026-06-23T08:12:22.538" v="2" actId="21"/>
          <ac:picMkLst>
            <pc:docMk/>
            <pc:sldMk cId="0" sldId="281"/>
            <ac:picMk id="2" creationId="{36AAC8DD-4B3D-F2FD-8586-534303B285A5}"/>
          </ac:picMkLst>
        </pc:picChg>
        <pc:picChg chg="del mod">
          <ac:chgData name="Olivier Demarle" userId="2d7f772e-eef0-4254-8043-8dedd8f2c13e" providerId="ADAL" clId="{2BD244D1-E94A-4D18-8D82-289294179D54}" dt="2026-06-23T08:12:22.538" v="2" actId="21"/>
          <ac:picMkLst>
            <pc:docMk/>
            <pc:sldMk cId="0" sldId="281"/>
            <ac:picMk id="4" creationId="{EE478B2B-ED1A-0ABD-7E6B-51F8A5A82E0C}"/>
          </ac:picMkLst>
        </pc:picChg>
        <pc:picChg chg="del">
          <ac:chgData name="Olivier Demarle" userId="2d7f772e-eef0-4254-8043-8dedd8f2c13e" providerId="ADAL" clId="{2BD244D1-E94A-4D18-8D82-289294179D54}" dt="2026-06-23T08:12:22.538" v="2" actId="21"/>
          <ac:picMkLst>
            <pc:docMk/>
            <pc:sldMk cId="0" sldId="281"/>
            <ac:picMk id="10" creationId="{9CFDE1C5-3774-AE70-8BDB-8834A5948C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8D1D0-AD28-47AD-8D23-87E8FDA63E93}" type="datetimeFigureOut">
              <a:rPr lang="fr-FR" smtClean="0"/>
              <a:t>23/06/2026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ECBC0-D610-4EFC-9257-6BA68F8CAA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Ethicae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: Project leader,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fertilizer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factory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and trials in France.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Akinao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compounds analyses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and plant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assays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Majusti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: New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fr-FR" alt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sales services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and trial in </a:t>
            </a:r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Catalonia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ECBC0-D610-4EFC-9257-6BA68F8CAA2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3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ECBC0-D610-4EFC-9257-6BA68F8CAA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6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283029" y="3583913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FertiByPRO</a:t>
            </a:r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BIO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FF9BB5F-E942-B5A2-2012-32D8315CE8B6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4686300"/>
            <a:ext cx="11007142" cy="3025045"/>
            <a:chOff x="4096508" y="897545"/>
            <a:chExt cx="5244961" cy="144145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36A26D9-CFD1-1C92-D019-2EF19E08C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508" y="1042160"/>
              <a:ext cx="2506663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4">
              <a:extLst>
                <a:ext uri="{FF2B5EF4-FFF2-40B4-BE49-F238E27FC236}">
                  <a16:creationId xmlns:a16="http://schemas.microsoft.com/office/drawing/2014/main" id="{2B4FABD3-BF02-D02F-E483-41DB6A84B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106" y="1058339"/>
              <a:ext cx="1503363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>
              <a:extLst>
                <a:ext uri="{FF2B5EF4-FFF2-40B4-BE49-F238E27FC236}">
                  <a16:creationId xmlns:a16="http://schemas.microsoft.com/office/drawing/2014/main" id="{42FBAC6E-48FB-F7B4-D58B-5D80B5F9D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008" y="897545"/>
              <a:ext cx="1755775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DAA05BD-0949-41D2-B274-EE17BF74DF8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ACRONYM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83B659-B121-2558-334C-A73B6A6B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30929"/>
            <a:ext cx="13140618" cy="64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EDD110-B6AC-CB79-8FDA-F6AFF582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00300"/>
            <a:ext cx="12339373" cy="6285521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0DDBD5EE-1999-2CB9-8851-DC7279C39341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FertiByPRO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BIO</a:t>
            </a:r>
          </a:p>
        </p:txBody>
      </p:sp>
    </p:spTree>
    <p:extLst>
      <p:ext uri="{BB962C8B-B14F-4D97-AF65-F5344CB8AC3E}">
        <p14:creationId xmlns:p14="http://schemas.microsoft.com/office/powerpoint/2010/main" val="44610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33E1DCF9-7DF4-F9AE-34BC-BD497040FFF8}"/>
              </a:ext>
            </a:extLst>
          </p:cNvPr>
          <p:cNvSpPr txBox="1"/>
          <p:nvPr/>
        </p:nvSpPr>
        <p:spPr>
          <a:xfrm>
            <a:off x="762000" y="2857500"/>
            <a:ext cx="5826929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11 et 12 mai 2026 : JTECH </a:t>
            </a:r>
            <a:r>
              <a:rPr lang="fr-FR" sz="3200" dirty="0">
                <a:solidFill>
                  <a:schemeClr val="bg1"/>
                </a:solidFill>
              </a:rPr>
              <a:t>Communication FERTI BYPRO BIO</a:t>
            </a:r>
          </a:p>
          <a:p>
            <a:r>
              <a:rPr lang="fr-FR" sz="3200" dirty="0">
                <a:solidFill>
                  <a:schemeClr val="bg1"/>
                </a:solidFill>
              </a:rPr>
              <a:t>- 1 journée Ponteilla (FR, 66)</a:t>
            </a:r>
          </a:p>
          <a:p>
            <a:r>
              <a:rPr lang="fr-FR" sz="3200" dirty="0">
                <a:solidFill>
                  <a:schemeClr val="bg1"/>
                </a:solidFill>
              </a:rPr>
              <a:t>- 1 journée Région Tarragone (ES)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D9DA1BC-943F-03BA-6176-025655F8AB93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FertiByPRO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BIO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F29736-6761-CEA2-32A6-8C4D6295A3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360" y="2095500"/>
            <a:ext cx="4653713" cy="3505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F09312-E443-1328-AAB8-E72468D11E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79" y="5299058"/>
            <a:ext cx="3974811" cy="252454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B0B404E-3014-2219-6DCA-A3F7F21EDF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5829300"/>
            <a:ext cx="4001729" cy="2819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E6235FC-E1C4-9228-68A5-BBAF88BD17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9743" y="2719453"/>
            <a:ext cx="4419600" cy="33147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961BE67-E11A-67F1-FE56-772D6463AC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5829300"/>
            <a:ext cx="3171825" cy="2819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2680B76-0E79-ED15-BFEC-BF6CF30E10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800" y="6429505"/>
            <a:ext cx="4419600" cy="248602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343E2AB-6537-86EE-F61A-5249DDE8520A}"/>
              </a:ext>
            </a:extLst>
          </p:cNvPr>
          <p:cNvSpPr txBox="1"/>
          <p:nvPr/>
        </p:nvSpPr>
        <p:spPr>
          <a:xfrm>
            <a:off x="9152351" y="5600700"/>
            <a:ext cx="7467600" cy="64633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/>
              <a:t>Intérêt de la solution validé au champ</a:t>
            </a:r>
          </a:p>
        </p:txBody>
      </p:sp>
    </p:spTree>
    <p:extLst>
      <p:ext uri="{BB962C8B-B14F-4D97-AF65-F5344CB8AC3E}">
        <p14:creationId xmlns:p14="http://schemas.microsoft.com/office/powerpoint/2010/main" val="148852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4944-659D-E877-049C-1943031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DEF0FF5-0FE1-686C-3FBE-E547BB9D34FC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FertiByPRO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BIO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5652D1-7604-F646-5CDC-BF4C80A25562}"/>
              </a:ext>
            </a:extLst>
          </p:cNvPr>
          <p:cNvSpPr txBox="1"/>
          <p:nvPr/>
        </p:nvSpPr>
        <p:spPr>
          <a:xfrm>
            <a:off x="2057400" y="28575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err="1"/>
              <a:t>Thanks</a:t>
            </a:r>
            <a:r>
              <a:rPr lang="fr-FR" sz="8800" dirty="0"/>
              <a:t> for </a:t>
            </a:r>
            <a:r>
              <a:rPr lang="fr-FR" sz="8800" dirty="0" err="1"/>
              <a:t>your</a:t>
            </a:r>
            <a:r>
              <a:rPr lang="fr-FR" sz="8800" dirty="0"/>
              <a:t>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199C95-57EE-6933-3106-C496394C6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1" y="4871066"/>
            <a:ext cx="1447128" cy="144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0EFA5D-94AD-8CE3-F8A5-EA5305EC4F30}"/>
              </a:ext>
            </a:extLst>
          </p:cNvPr>
          <p:cNvSpPr txBox="1"/>
          <p:nvPr/>
        </p:nvSpPr>
        <p:spPr>
          <a:xfrm>
            <a:off x="3130054" y="48387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Contact </a:t>
            </a:r>
            <a:r>
              <a:rPr lang="fr-FR" sz="3200" b="1" dirty="0" err="1"/>
              <a:t>Ethicae</a:t>
            </a:r>
            <a:r>
              <a:rPr lang="fr-FR" sz="3200" b="1" dirty="0"/>
              <a:t> group </a:t>
            </a:r>
            <a:r>
              <a:rPr lang="fr-FR" sz="3200" dirty="0"/>
              <a:t>:</a:t>
            </a:r>
          </a:p>
          <a:p>
            <a:r>
              <a:rPr lang="fr-FR" sz="3200" dirty="0"/>
              <a:t>Marie-Emmanuelle SAINT-MACARY</a:t>
            </a:r>
          </a:p>
          <a:p>
            <a:r>
              <a:rPr lang="fr-FR" sz="3200" dirty="0"/>
              <a:t>me.saint-macary@frayssinet.fr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C8CE2E-27F0-395E-A59A-A41DDAE185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7019" y="6659994"/>
            <a:ext cx="1412129" cy="144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C3BB62-84E3-CE71-4DDA-E27A0F3FEB78}"/>
              </a:ext>
            </a:extLst>
          </p:cNvPr>
          <p:cNvSpPr txBox="1"/>
          <p:nvPr/>
        </p:nvSpPr>
        <p:spPr>
          <a:xfrm>
            <a:off x="11582400" y="6659994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Contact AkiNaO </a:t>
            </a:r>
            <a:r>
              <a:rPr lang="fr-FR" sz="3200" b="1" dirty="0" err="1"/>
              <a:t>partner</a:t>
            </a:r>
            <a:r>
              <a:rPr lang="fr-FR" sz="3200" dirty="0"/>
              <a:t>:</a:t>
            </a:r>
          </a:p>
          <a:p>
            <a:r>
              <a:rPr lang="fr-FR" sz="3200" dirty="0"/>
              <a:t>Annabel LEVERT</a:t>
            </a:r>
          </a:p>
          <a:p>
            <a:r>
              <a:rPr lang="nn-NO" sz="3200" dirty="0"/>
              <a:t>annabel.levert@akinao-lab.com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DFE6104-9444-2899-536F-633BA7D838BC}"/>
              </a:ext>
            </a:extLst>
          </p:cNvPr>
          <p:cNvSpPr txBox="1"/>
          <p:nvPr/>
        </p:nvSpPr>
        <p:spPr>
          <a:xfrm>
            <a:off x="3219946" y="6530334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Contact </a:t>
            </a:r>
            <a:r>
              <a:rPr lang="fr-FR" sz="3200" b="1" dirty="0" err="1"/>
              <a:t>Majusti</a:t>
            </a:r>
            <a:r>
              <a:rPr lang="fr-FR" sz="3200" b="1" dirty="0"/>
              <a:t> </a:t>
            </a:r>
            <a:r>
              <a:rPr lang="fr-FR" sz="3200" b="1" dirty="0" err="1"/>
              <a:t>Iberica</a:t>
            </a:r>
            <a:r>
              <a:rPr lang="fr-FR" sz="3200" b="1" dirty="0"/>
              <a:t> </a:t>
            </a:r>
            <a:r>
              <a:rPr lang="fr-FR" sz="3200" b="1" dirty="0" err="1"/>
              <a:t>partner</a:t>
            </a:r>
            <a:r>
              <a:rPr lang="fr-FR" sz="3200" dirty="0"/>
              <a:t>:</a:t>
            </a:r>
          </a:p>
          <a:p>
            <a:r>
              <a:rPr lang="fr-FR" sz="3200" dirty="0"/>
              <a:t>Xavier Paula-</a:t>
            </a:r>
            <a:r>
              <a:rPr lang="fr-FR" sz="3200" dirty="0" err="1"/>
              <a:t>Sastre</a:t>
            </a:r>
            <a:endParaRPr lang="fr-FR" sz="3200" dirty="0"/>
          </a:p>
          <a:p>
            <a:r>
              <a:rPr lang="fr-FR" sz="3200" dirty="0"/>
              <a:t>contact@majusti.es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770234-6518-C1EF-328F-B4B9338353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8819" y="6659994"/>
            <a:ext cx="15211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43A809D6A014E8F27B7D7415B505D" ma:contentTypeVersion="11" ma:contentTypeDescription="Crée un document." ma:contentTypeScope="" ma:versionID="b57cf6a000ea231868457289fd76b61f">
  <xsd:schema xmlns:xsd="http://www.w3.org/2001/XMLSchema" xmlns:xs="http://www.w3.org/2001/XMLSchema" xmlns:p="http://schemas.microsoft.com/office/2006/metadata/properties" xmlns:ns2="1ba7a1cf-4e3c-4a14-9c00-c65a458115cd" targetNamespace="http://schemas.microsoft.com/office/2006/metadata/properties" ma:root="true" ma:fieldsID="228faca8ae9b1009fd404bca83c2ec30" ns2:_="">
    <xsd:import namespace="1ba7a1cf-4e3c-4a14-9c00-c65a45811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7a1cf-4e3c-4a14-9c00-c65a45811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e00ca1b8-926d-46f6-bccf-0d127fabaa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7a1cf-4e3c-4a14-9c00-c65a458115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E2CA19-B3D2-4283-83E2-252C9D2B10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070260-C30A-445E-A9B6-6FF077927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7a1cf-4e3c-4a14-9c00-c65a45811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286DFF-85D9-4960-BE77-B562D7B58D15}">
  <ds:schemaRefs>
    <ds:schemaRef ds:uri="http://schemas.microsoft.com/office/2006/metadata/properties"/>
    <ds:schemaRef ds:uri="http://schemas.microsoft.com/office/infopath/2007/PartnerControls"/>
    <ds:schemaRef ds:uri="1ba7a1cf-4e3c-4a14-9c00-c65a458115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Personnalisé</PresentationFormat>
  <Paragraphs>29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 (MS) Bold</vt:lpstr>
      <vt:lpstr>Aptos</vt:lpstr>
      <vt:lpstr>Arial</vt:lpstr>
      <vt:lpstr>Calibri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Olivier Demarle</cp:lastModifiedBy>
  <cp:revision>19</cp:revision>
  <dcterms:created xsi:type="dcterms:W3CDTF">2006-08-16T00:00:00Z</dcterms:created>
  <dcterms:modified xsi:type="dcterms:W3CDTF">2026-06-23T08:15:43Z</dcterms:modified>
  <dc:identifier>DAGbmq4tcY0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0x01010044843A809D6A014E8F27B7D7415B505D</vt:lpwstr>
  </property>
  <property fmtid="{D5CDD505-2E9C-101B-9397-08002B2CF9AE}" pid="3" name="MediaServiceImageTags">
    <vt:lpwstr/>
  </property>
</Properties>
</file>