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5.jpg"/><Relationship Id="rId7" Type="http://schemas.openxmlformats.org/officeDocument/2006/relationships/image" Target="../media/image6.jpg"/><Relationship Id="rId8" Type="http://schemas.openxmlformats.org/officeDocument/2006/relationships/image" Target="../media/image16.png"/><Relationship Id="rId9" Type="http://schemas.openxmlformats.org/officeDocument/2006/relationships/image" Target="../media/image17.jpg"/><Relationship Id="rId10" Type="http://schemas.openxmlformats.org/officeDocument/2006/relationships/image" Target="../media/image18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66FA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66FA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66FA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7559" y="405419"/>
            <a:ext cx="1274445" cy="1373505"/>
          </a:xfrm>
          <a:custGeom>
            <a:avLst/>
            <a:gdLst/>
            <a:ahLst/>
            <a:cxnLst/>
            <a:rect l="l" t="t" r="r" b="b"/>
            <a:pathLst>
              <a:path w="1274445" h="1373505">
                <a:moveTo>
                  <a:pt x="681266" y="0"/>
                </a:moveTo>
                <a:lnTo>
                  <a:pt x="637390" y="808"/>
                </a:lnTo>
                <a:lnTo>
                  <a:pt x="594249" y="4715"/>
                </a:lnTo>
                <a:lnTo>
                  <a:pt x="552024" y="11637"/>
                </a:lnTo>
                <a:lnTo>
                  <a:pt x="510892" y="21492"/>
                </a:lnTo>
                <a:lnTo>
                  <a:pt x="471033" y="34198"/>
                </a:lnTo>
                <a:lnTo>
                  <a:pt x="432624" y="49673"/>
                </a:lnTo>
                <a:lnTo>
                  <a:pt x="395844" y="67833"/>
                </a:lnTo>
                <a:lnTo>
                  <a:pt x="360873" y="88598"/>
                </a:lnTo>
                <a:lnTo>
                  <a:pt x="327889" y="111885"/>
                </a:lnTo>
                <a:lnTo>
                  <a:pt x="297070" y="137611"/>
                </a:lnTo>
                <a:lnTo>
                  <a:pt x="268595" y="165694"/>
                </a:lnTo>
                <a:lnTo>
                  <a:pt x="242643" y="196052"/>
                </a:lnTo>
                <a:lnTo>
                  <a:pt x="219393" y="228603"/>
                </a:lnTo>
                <a:lnTo>
                  <a:pt x="199023" y="263265"/>
                </a:lnTo>
                <a:lnTo>
                  <a:pt x="181711" y="299954"/>
                </a:lnTo>
                <a:lnTo>
                  <a:pt x="179704" y="304729"/>
                </a:lnTo>
                <a:lnTo>
                  <a:pt x="176872" y="309149"/>
                </a:lnTo>
                <a:lnTo>
                  <a:pt x="150948" y="337655"/>
                </a:lnTo>
                <a:lnTo>
                  <a:pt x="125450" y="369296"/>
                </a:lnTo>
                <a:lnTo>
                  <a:pt x="121335" y="375417"/>
                </a:lnTo>
                <a:lnTo>
                  <a:pt x="112725" y="387381"/>
                </a:lnTo>
                <a:lnTo>
                  <a:pt x="81352" y="437142"/>
                </a:lnTo>
                <a:lnTo>
                  <a:pt x="60891" y="476108"/>
                </a:lnTo>
                <a:lnTo>
                  <a:pt x="43262" y="516310"/>
                </a:lnTo>
                <a:lnTo>
                  <a:pt x="28740" y="557637"/>
                </a:lnTo>
                <a:lnTo>
                  <a:pt x="17077" y="599785"/>
                </a:lnTo>
                <a:lnTo>
                  <a:pt x="8345" y="642544"/>
                </a:lnTo>
                <a:lnTo>
                  <a:pt x="2692" y="685716"/>
                </a:lnTo>
                <a:lnTo>
                  <a:pt x="266" y="729100"/>
                </a:lnTo>
                <a:lnTo>
                  <a:pt x="0" y="758094"/>
                </a:lnTo>
                <a:lnTo>
                  <a:pt x="482" y="765320"/>
                </a:lnTo>
                <a:lnTo>
                  <a:pt x="1154" y="783388"/>
                </a:lnTo>
                <a:lnTo>
                  <a:pt x="2003" y="794202"/>
                </a:lnTo>
                <a:lnTo>
                  <a:pt x="4851" y="822978"/>
                </a:lnTo>
                <a:lnTo>
                  <a:pt x="6057" y="830128"/>
                </a:lnTo>
                <a:lnTo>
                  <a:pt x="9156" y="851617"/>
                </a:lnTo>
                <a:lnTo>
                  <a:pt x="20142" y="901045"/>
                </a:lnTo>
                <a:lnTo>
                  <a:pt x="34615" y="948460"/>
                </a:lnTo>
                <a:lnTo>
                  <a:pt x="52885" y="994544"/>
                </a:lnTo>
                <a:lnTo>
                  <a:pt x="74787" y="1039044"/>
                </a:lnTo>
                <a:lnTo>
                  <a:pt x="100155" y="1081706"/>
                </a:lnTo>
                <a:lnTo>
                  <a:pt x="128822" y="1122274"/>
                </a:lnTo>
                <a:lnTo>
                  <a:pt x="160622" y="1160496"/>
                </a:lnTo>
                <a:lnTo>
                  <a:pt x="195389" y="1196117"/>
                </a:lnTo>
                <a:lnTo>
                  <a:pt x="232869" y="1228937"/>
                </a:lnTo>
                <a:lnTo>
                  <a:pt x="272837" y="1258756"/>
                </a:lnTo>
                <a:lnTo>
                  <a:pt x="315026" y="1285429"/>
                </a:lnTo>
                <a:lnTo>
                  <a:pt x="359166" y="1308812"/>
                </a:lnTo>
                <a:lnTo>
                  <a:pt x="404988" y="1328762"/>
                </a:lnTo>
                <a:lnTo>
                  <a:pt x="452225" y="1345135"/>
                </a:lnTo>
                <a:lnTo>
                  <a:pt x="500608" y="1357788"/>
                </a:lnTo>
                <a:lnTo>
                  <a:pt x="554431" y="1367478"/>
                </a:lnTo>
                <a:lnTo>
                  <a:pt x="616102" y="1372825"/>
                </a:lnTo>
                <a:lnTo>
                  <a:pt x="652500" y="1373244"/>
                </a:lnTo>
                <a:lnTo>
                  <a:pt x="685165" y="1371923"/>
                </a:lnTo>
                <a:lnTo>
                  <a:pt x="746544" y="1365128"/>
                </a:lnTo>
                <a:lnTo>
                  <a:pt x="803268" y="1353248"/>
                </a:lnTo>
                <a:lnTo>
                  <a:pt x="844969" y="1341189"/>
                </a:lnTo>
                <a:lnTo>
                  <a:pt x="891416" y="1324089"/>
                </a:lnTo>
                <a:lnTo>
                  <a:pt x="936216" y="1303433"/>
                </a:lnTo>
                <a:lnTo>
                  <a:pt x="979139" y="1279419"/>
                </a:lnTo>
                <a:lnTo>
                  <a:pt x="1019955" y="1252241"/>
                </a:lnTo>
                <a:lnTo>
                  <a:pt x="1058434" y="1222098"/>
                </a:lnTo>
                <a:lnTo>
                  <a:pt x="1094349" y="1189185"/>
                </a:lnTo>
                <a:lnTo>
                  <a:pt x="1127467" y="1153699"/>
                </a:lnTo>
                <a:lnTo>
                  <a:pt x="1157624" y="1115867"/>
                </a:lnTo>
                <a:lnTo>
                  <a:pt x="1184638" y="1075894"/>
                </a:lnTo>
                <a:lnTo>
                  <a:pt x="1208358" y="1034040"/>
                </a:lnTo>
                <a:lnTo>
                  <a:pt x="1228630" y="990566"/>
                </a:lnTo>
                <a:lnTo>
                  <a:pt x="1245303" y="945734"/>
                </a:lnTo>
                <a:lnTo>
                  <a:pt x="1258225" y="899805"/>
                </a:lnTo>
                <a:lnTo>
                  <a:pt x="1268552" y="846232"/>
                </a:lnTo>
                <a:lnTo>
                  <a:pt x="1270711" y="825544"/>
                </a:lnTo>
                <a:lnTo>
                  <a:pt x="1271765" y="818673"/>
                </a:lnTo>
                <a:lnTo>
                  <a:pt x="1273951" y="780653"/>
                </a:lnTo>
                <a:lnTo>
                  <a:pt x="1274064" y="770273"/>
                </a:lnTo>
                <a:lnTo>
                  <a:pt x="1274164" y="759888"/>
                </a:lnTo>
                <a:lnTo>
                  <a:pt x="1273837" y="739146"/>
                </a:lnTo>
                <a:lnTo>
                  <a:pt x="1269504" y="687520"/>
                </a:lnTo>
                <a:lnTo>
                  <a:pt x="1262862" y="646615"/>
                </a:lnTo>
                <a:lnTo>
                  <a:pt x="1253351" y="606300"/>
                </a:lnTo>
                <a:lnTo>
                  <a:pt x="1241024" y="566762"/>
                </a:lnTo>
                <a:lnTo>
                  <a:pt x="1225930" y="528186"/>
                </a:lnTo>
                <a:lnTo>
                  <a:pt x="1239796" y="567143"/>
                </a:lnTo>
                <a:lnTo>
                  <a:pt x="1250856" y="606904"/>
                </a:lnTo>
                <a:lnTo>
                  <a:pt x="1259079" y="647268"/>
                </a:lnTo>
                <a:lnTo>
                  <a:pt x="1264437" y="688041"/>
                </a:lnTo>
                <a:lnTo>
                  <a:pt x="1267125" y="739295"/>
                </a:lnTo>
                <a:lnTo>
                  <a:pt x="1267079" y="749553"/>
                </a:lnTo>
                <a:lnTo>
                  <a:pt x="1265951" y="780308"/>
                </a:lnTo>
                <a:lnTo>
                  <a:pt x="1265189" y="790528"/>
                </a:lnTo>
                <a:lnTo>
                  <a:pt x="1262646" y="817708"/>
                </a:lnTo>
                <a:lnTo>
                  <a:pt x="1261414" y="824439"/>
                </a:lnTo>
                <a:lnTo>
                  <a:pt x="1258684" y="844771"/>
                </a:lnTo>
                <a:lnTo>
                  <a:pt x="1246872" y="897090"/>
                </a:lnTo>
                <a:lnTo>
                  <a:pt x="1232825" y="941707"/>
                </a:lnTo>
                <a:lnTo>
                  <a:pt x="1215178" y="985037"/>
                </a:lnTo>
                <a:lnTo>
                  <a:pt x="1194102" y="1026839"/>
                </a:lnTo>
                <a:lnTo>
                  <a:pt x="1169769" y="1066872"/>
                </a:lnTo>
                <a:lnTo>
                  <a:pt x="1142348" y="1104896"/>
                </a:lnTo>
                <a:lnTo>
                  <a:pt x="1112011" y="1140669"/>
                </a:lnTo>
                <a:lnTo>
                  <a:pt x="1078940" y="1174016"/>
                </a:lnTo>
                <a:lnTo>
                  <a:pt x="1043335" y="1204723"/>
                </a:lnTo>
                <a:lnTo>
                  <a:pt x="1005436" y="1232621"/>
                </a:lnTo>
                <a:lnTo>
                  <a:pt x="965477" y="1257541"/>
                </a:lnTo>
                <a:lnTo>
                  <a:pt x="923697" y="1279314"/>
                </a:lnTo>
                <a:lnTo>
                  <a:pt x="880333" y="1297770"/>
                </a:lnTo>
                <a:lnTo>
                  <a:pt x="835621" y="1312741"/>
                </a:lnTo>
                <a:lnTo>
                  <a:pt x="795672" y="1323039"/>
                </a:lnTo>
                <a:lnTo>
                  <a:pt x="741540" y="1332718"/>
                </a:lnTo>
                <a:lnTo>
                  <a:pt x="683348" y="1337455"/>
                </a:lnTo>
                <a:lnTo>
                  <a:pt x="652462" y="1337773"/>
                </a:lnTo>
                <a:lnTo>
                  <a:pt x="621601" y="1336604"/>
                </a:lnTo>
                <a:lnTo>
                  <a:pt x="560387" y="1329683"/>
                </a:lnTo>
                <a:lnTo>
                  <a:pt x="510247" y="1319116"/>
                </a:lnTo>
                <a:lnTo>
                  <a:pt x="458068" y="1303439"/>
                </a:lnTo>
                <a:lnTo>
                  <a:pt x="407685" y="1283173"/>
                </a:lnTo>
                <a:lnTo>
                  <a:pt x="359473" y="1258556"/>
                </a:lnTo>
                <a:lnTo>
                  <a:pt x="313805" y="1229830"/>
                </a:lnTo>
                <a:lnTo>
                  <a:pt x="271055" y="1197232"/>
                </a:lnTo>
                <a:lnTo>
                  <a:pt x="231597" y="1161001"/>
                </a:lnTo>
                <a:lnTo>
                  <a:pt x="195763" y="1121449"/>
                </a:lnTo>
                <a:lnTo>
                  <a:pt x="163873" y="1078944"/>
                </a:lnTo>
                <a:lnTo>
                  <a:pt x="136131" y="1033873"/>
                </a:lnTo>
                <a:lnTo>
                  <a:pt x="112741" y="986620"/>
                </a:lnTo>
                <a:lnTo>
                  <a:pt x="93906" y="937572"/>
                </a:lnTo>
                <a:lnTo>
                  <a:pt x="79832" y="887113"/>
                </a:lnTo>
                <a:lnTo>
                  <a:pt x="71259" y="842181"/>
                </a:lnTo>
                <a:lnTo>
                  <a:pt x="65990" y="780434"/>
                </a:lnTo>
                <a:lnTo>
                  <a:pt x="65608" y="757599"/>
                </a:lnTo>
                <a:lnTo>
                  <a:pt x="66700" y="731564"/>
                </a:lnTo>
                <a:lnTo>
                  <a:pt x="70068" y="692670"/>
                </a:lnTo>
                <a:lnTo>
                  <a:pt x="76326" y="654181"/>
                </a:lnTo>
                <a:lnTo>
                  <a:pt x="85309" y="616251"/>
                </a:lnTo>
                <a:lnTo>
                  <a:pt x="96850" y="579037"/>
                </a:lnTo>
                <a:lnTo>
                  <a:pt x="110884" y="542697"/>
                </a:lnTo>
                <a:lnTo>
                  <a:pt x="127641" y="507497"/>
                </a:lnTo>
                <a:lnTo>
                  <a:pt x="146845" y="473527"/>
                </a:lnTo>
                <a:lnTo>
                  <a:pt x="171767" y="435425"/>
                </a:lnTo>
                <a:lnTo>
                  <a:pt x="175958" y="430396"/>
                </a:lnTo>
                <a:lnTo>
                  <a:pt x="183870" y="420071"/>
                </a:lnTo>
                <a:lnTo>
                  <a:pt x="210968" y="387537"/>
                </a:lnTo>
                <a:lnTo>
                  <a:pt x="246734" y="356674"/>
                </a:lnTo>
                <a:lnTo>
                  <a:pt x="310692" y="321325"/>
                </a:lnTo>
                <a:lnTo>
                  <a:pt x="353466" y="299373"/>
                </a:lnTo>
                <a:lnTo>
                  <a:pt x="396718" y="278453"/>
                </a:lnTo>
                <a:lnTo>
                  <a:pt x="440476" y="258583"/>
                </a:lnTo>
                <a:lnTo>
                  <a:pt x="484724" y="239841"/>
                </a:lnTo>
                <a:lnTo>
                  <a:pt x="529492" y="222351"/>
                </a:lnTo>
                <a:lnTo>
                  <a:pt x="574809" y="206316"/>
                </a:lnTo>
                <a:lnTo>
                  <a:pt x="620747" y="192094"/>
                </a:lnTo>
                <a:lnTo>
                  <a:pt x="679100" y="177731"/>
                </a:lnTo>
                <a:lnTo>
                  <a:pt x="717372" y="171367"/>
                </a:lnTo>
                <a:lnTo>
                  <a:pt x="717626" y="172903"/>
                </a:lnTo>
                <a:lnTo>
                  <a:pt x="711126" y="174278"/>
                </a:lnTo>
                <a:lnTo>
                  <a:pt x="691730" y="178948"/>
                </a:lnTo>
                <a:lnTo>
                  <a:pt x="646112" y="192664"/>
                </a:lnTo>
                <a:lnTo>
                  <a:pt x="601454" y="209052"/>
                </a:lnTo>
                <a:lnTo>
                  <a:pt x="557644" y="227412"/>
                </a:lnTo>
                <a:lnTo>
                  <a:pt x="514542" y="247252"/>
                </a:lnTo>
                <a:lnTo>
                  <a:pt x="472097" y="268407"/>
                </a:lnTo>
                <a:lnTo>
                  <a:pt x="430299" y="290650"/>
                </a:lnTo>
                <a:lnTo>
                  <a:pt x="389102" y="313911"/>
                </a:lnTo>
                <a:lnTo>
                  <a:pt x="328501" y="350541"/>
                </a:lnTo>
                <a:lnTo>
                  <a:pt x="288933" y="376102"/>
                </a:lnTo>
                <a:lnTo>
                  <a:pt x="250142" y="402616"/>
                </a:lnTo>
                <a:lnTo>
                  <a:pt x="201333" y="438511"/>
                </a:lnTo>
                <a:lnTo>
                  <a:pt x="196353" y="452275"/>
                </a:lnTo>
                <a:lnTo>
                  <a:pt x="199934" y="458792"/>
                </a:lnTo>
                <a:lnTo>
                  <a:pt x="277360" y="473882"/>
                </a:lnTo>
                <a:lnTo>
                  <a:pt x="339797" y="479247"/>
                </a:lnTo>
                <a:lnTo>
                  <a:pt x="397861" y="479930"/>
                </a:lnTo>
                <a:lnTo>
                  <a:pt x="451827" y="476355"/>
                </a:lnTo>
                <a:lnTo>
                  <a:pt x="501972" y="468940"/>
                </a:lnTo>
                <a:lnTo>
                  <a:pt x="548571" y="458107"/>
                </a:lnTo>
                <a:lnTo>
                  <a:pt x="591902" y="444277"/>
                </a:lnTo>
                <a:lnTo>
                  <a:pt x="632240" y="427871"/>
                </a:lnTo>
                <a:lnTo>
                  <a:pt x="669861" y="409309"/>
                </a:lnTo>
                <a:lnTo>
                  <a:pt x="705042" y="389013"/>
                </a:lnTo>
                <a:lnTo>
                  <a:pt x="738059" y="367402"/>
                </a:lnTo>
                <a:lnTo>
                  <a:pt x="769188" y="344899"/>
                </a:lnTo>
                <a:lnTo>
                  <a:pt x="816267" y="307678"/>
                </a:lnTo>
                <a:lnTo>
                  <a:pt x="860292" y="271008"/>
                </a:lnTo>
                <a:lnTo>
                  <a:pt x="902436" y="236668"/>
                </a:lnTo>
                <a:lnTo>
                  <a:pt x="943868" y="206439"/>
                </a:lnTo>
                <a:lnTo>
                  <a:pt x="985760" y="182101"/>
                </a:lnTo>
                <a:lnTo>
                  <a:pt x="1029285" y="165436"/>
                </a:lnTo>
                <a:lnTo>
                  <a:pt x="1075613" y="158222"/>
                </a:lnTo>
                <a:lnTo>
                  <a:pt x="1082281" y="157968"/>
                </a:lnTo>
                <a:lnTo>
                  <a:pt x="1085024" y="149777"/>
                </a:lnTo>
                <a:lnTo>
                  <a:pt x="1037342" y="114915"/>
                </a:lnTo>
                <a:lnTo>
                  <a:pt x="994007" y="87981"/>
                </a:lnTo>
                <a:lnTo>
                  <a:pt x="949980" y="64803"/>
                </a:lnTo>
                <a:lnTo>
                  <a:pt x="905438" y="45299"/>
                </a:lnTo>
                <a:lnTo>
                  <a:pt x="860561" y="29385"/>
                </a:lnTo>
                <a:lnTo>
                  <a:pt x="815526" y="16981"/>
                </a:lnTo>
                <a:lnTo>
                  <a:pt x="770513" y="8004"/>
                </a:lnTo>
                <a:lnTo>
                  <a:pt x="725700" y="2370"/>
                </a:lnTo>
                <a:lnTo>
                  <a:pt x="681266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792" y="633406"/>
            <a:ext cx="147040" cy="13675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1601" y="811607"/>
            <a:ext cx="77025" cy="752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279236" y="1434220"/>
            <a:ext cx="594360" cy="324485"/>
          </a:xfrm>
          <a:custGeom>
            <a:avLst/>
            <a:gdLst/>
            <a:ahLst/>
            <a:cxnLst/>
            <a:rect l="l" t="t" r="r" b="b"/>
            <a:pathLst>
              <a:path w="594360" h="324485">
                <a:moveTo>
                  <a:pt x="286358" y="0"/>
                </a:moveTo>
                <a:lnTo>
                  <a:pt x="252455" y="1701"/>
                </a:lnTo>
                <a:lnTo>
                  <a:pt x="217961" y="5702"/>
                </a:lnTo>
                <a:lnTo>
                  <a:pt x="148327" y="16214"/>
                </a:lnTo>
                <a:lnTo>
                  <a:pt x="113751" y="20528"/>
                </a:lnTo>
                <a:lnTo>
                  <a:pt x="79713" y="22750"/>
                </a:lnTo>
                <a:lnTo>
                  <a:pt x="46494" y="21782"/>
                </a:lnTo>
                <a:lnTo>
                  <a:pt x="14376" y="16527"/>
                </a:lnTo>
                <a:lnTo>
                  <a:pt x="8017" y="16647"/>
                </a:lnTo>
                <a:lnTo>
                  <a:pt x="2927" y="19659"/>
                </a:lnTo>
                <a:lnTo>
                  <a:pt x="0" y="24683"/>
                </a:lnTo>
                <a:lnTo>
                  <a:pt x="127" y="30840"/>
                </a:lnTo>
                <a:lnTo>
                  <a:pt x="15581" y="73786"/>
                </a:lnTo>
                <a:lnTo>
                  <a:pt x="35520" y="115981"/>
                </a:lnTo>
                <a:lnTo>
                  <a:pt x="59659" y="156576"/>
                </a:lnTo>
                <a:lnTo>
                  <a:pt x="87714" y="194718"/>
                </a:lnTo>
                <a:lnTo>
                  <a:pt x="119399" y="229557"/>
                </a:lnTo>
                <a:lnTo>
                  <a:pt x="154429" y="260242"/>
                </a:lnTo>
                <a:lnTo>
                  <a:pt x="192519" y="285920"/>
                </a:lnTo>
                <a:lnTo>
                  <a:pt x="233385" y="305742"/>
                </a:lnTo>
                <a:lnTo>
                  <a:pt x="276740" y="318856"/>
                </a:lnTo>
                <a:lnTo>
                  <a:pt x="322301" y="324411"/>
                </a:lnTo>
                <a:lnTo>
                  <a:pt x="369781" y="321556"/>
                </a:lnTo>
                <a:lnTo>
                  <a:pt x="418897" y="309440"/>
                </a:lnTo>
                <a:lnTo>
                  <a:pt x="463660" y="290509"/>
                </a:lnTo>
                <a:lnTo>
                  <a:pt x="507363" y="264960"/>
                </a:lnTo>
                <a:lnTo>
                  <a:pt x="550083" y="233250"/>
                </a:lnTo>
                <a:lnTo>
                  <a:pt x="594004" y="193806"/>
                </a:lnTo>
                <a:lnTo>
                  <a:pt x="591312" y="190530"/>
                </a:lnTo>
                <a:lnTo>
                  <a:pt x="544269" y="219121"/>
                </a:lnTo>
                <a:lnTo>
                  <a:pt x="500616" y="240285"/>
                </a:lnTo>
                <a:lnTo>
                  <a:pt x="457900" y="255684"/>
                </a:lnTo>
                <a:lnTo>
                  <a:pt x="416115" y="265345"/>
                </a:lnTo>
                <a:lnTo>
                  <a:pt x="375256" y="269292"/>
                </a:lnTo>
                <a:lnTo>
                  <a:pt x="335321" y="267551"/>
                </a:lnTo>
                <a:lnTo>
                  <a:pt x="296304" y="260146"/>
                </a:lnTo>
                <a:lnTo>
                  <a:pt x="258202" y="247102"/>
                </a:lnTo>
                <a:lnTo>
                  <a:pt x="221009" y="228446"/>
                </a:lnTo>
                <a:lnTo>
                  <a:pt x="184723" y="204201"/>
                </a:lnTo>
                <a:lnTo>
                  <a:pt x="149337" y="174393"/>
                </a:lnTo>
                <a:lnTo>
                  <a:pt x="114849" y="139047"/>
                </a:lnTo>
                <a:lnTo>
                  <a:pt x="81254" y="98188"/>
                </a:lnTo>
                <a:lnTo>
                  <a:pt x="117674" y="134956"/>
                </a:lnTo>
                <a:lnTo>
                  <a:pt x="155469" y="165324"/>
                </a:lnTo>
                <a:lnTo>
                  <a:pt x="194598" y="189484"/>
                </a:lnTo>
                <a:lnTo>
                  <a:pt x="235021" y="207630"/>
                </a:lnTo>
                <a:lnTo>
                  <a:pt x="276696" y="219952"/>
                </a:lnTo>
                <a:lnTo>
                  <a:pt x="319584" y="226645"/>
                </a:lnTo>
                <a:lnTo>
                  <a:pt x="363642" y="227899"/>
                </a:lnTo>
                <a:lnTo>
                  <a:pt x="408831" y="223907"/>
                </a:lnTo>
                <a:lnTo>
                  <a:pt x="455110" y="214862"/>
                </a:lnTo>
                <a:lnTo>
                  <a:pt x="502437" y="200956"/>
                </a:lnTo>
                <a:lnTo>
                  <a:pt x="483422" y="144728"/>
                </a:lnTo>
                <a:lnTo>
                  <a:pt x="461558" y="99584"/>
                </a:lnTo>
                <a:lnTo>
                  <a:pt x="437128" y="64426"/>
                </a:lnTo>
                <a:lnTo>
                  <a:pt x="381697" y="19677"/>
                </a:lnTo>
                <a:lnTo>
                  <a:pt x="319387" y="1696"/>
                </a:lnTo>
                <a:lnTo>
                  <a:pt x="286358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010640" y="996022"/>
            <a:ext cx="1520825" cy="275590"/>
          </a:xfrm>
          <a:custGeom>
            <a:avLst/>
            <a:gdLst/>
            <a:ahLst/>
            <a:cxnLst/>
            <a:rect l="l" t="t" r="r" b="b"/>
            <a:pathLst>
              <a:path w="1520825" h="275590">
                <a:moveTo>
                  <a:pt x="247713" y="78054"/>
                </a:moveTo>
                <a:lnTo>
                  <a:pt x="228269" y="43637"/>
                </a:lnTo>
                <a:lnTo>
                  <a:pt x="201561" y="19265"/>
                </a:lnTo>
                <a:lnTo>
                  <a:pt x="168656" y="4787"/>
                </a:lnTo>
                <a:lnTo>
                  <a:pt x="130619" y="0"/>
                </a:lnTo>
                <a:lnTo>
                  <a:pt x="83108" y="7708"/>
                </a:lnTo>
                <a:lnTo>
                  <a:pt x="46469" y="28651"/>
                </a:lnTo>
                <a:lnTo>
                  <a:pt x="20535" y="59563"/>
                </a:lnTo>
                <a:lnTo>
                  <a:pt x="5105" y="97167"/>
                </a:lnTo>
                <a:lnTo>
                  <a:pt x="0" y="138176"/>
                </a:lnTo>
                <a:lnTo>
                  <a:pt x="5156" y="179349"/>
                </a:lnTo>
                <a:lnTo>
                  <a:pt x="20726" y="216712"/>
                </a:lnTo>
                <a:lnTo>
                  <a:pt x="46824" y="247205"/>
                </a:lnTo>
                <a:lnTo>
                  <a:pt x="83591" y="267741"/>
                </a:lnTo>
                <a:lnTo>
                  <a:pt x="131165" y="275272"/>
                </a:lnTo>
                <a:lnTo>
                  <a:pt x="169087" y="269951"/>
                </a:lnTo>
                <a:lnTo>
                  <a:pt x="227215" y="229933"/>
                </a:lnTo>
                <a:lnTo>
                  <a:pt x="184848" y="174675"/>
                </a:lnTo>
                <a:lnTo>
                  <a:pt x="177126" y="191744"/>
                </a:lnTo>
                <a:lnTo>
                  <a:pt x="165049" y="205041"/>
                </a:lnTo>
                <a:lnTo>
                  <a:pt x="149313" y="213677"/>
                </a:lnTo>
                <a:lnTo>
                  <a:pt x="130619" y="216763"/>
                </a:lnTo>
                <a:lnTo>
                  <a:pt x="101282" y="210134"/>
                </a:lnTo>
                <a:lnTo>
                  <a:pt x="81635" y="192532"/>
                </a:lnTo>
                <a:lnTo>
                  <a:pt x="70624" y="167411"/>
                </a:lnTo>
                <a:lnTo>
                  <a:pt x="67195" y="138176"/>
                </a:lnTo>
                <a:lnTo>
                  <a:pt x="70700" y="109067"/>
                </a:lnTo>
                <a:lnTo>
                  <a:pt x="81826" y="83515"/>
                </a:lnTo>
                <a:lnTo>
                  <a:pt x="101498" y="65366"/>
                </a:lnTo>
                <a:lnTo>
                  <a:pt x="130619" y="58470"/>
                </a:lnTo>
                <a:lnTo>
                  <a:pt x="149529" y="61683"/>
                </a:lnTo>
                <a:lnTo>
                  <a:pt x="165239" y="70650"/>
                </a:lnTo>
                <a:lnTo>
                  <a:pt x="177190" y="84378"/>
                </a:lnTo>
                <a:lnTo>
                  <a:pt x="184848" y="101879"/>
                </a:lnTo>
                <a:lnTo>
                  <a:pt x="247713" y="78054"/>
                </a:lnTo>
                <a:close/>
              </a:path>
              <a:path w="1520825" h="275590">
                <a:moveTo>
                  <a:pt x="529856" y="133388"/>
                </a:moveTo>
                <a:lnTo>
                  <a:pt x="527570" y="112204"/>
                </a:lnTo>
                <a:lnTo>
                  <a:pt x="526021" y="97828"/>
                </a:lnTo>
                <a:lnTo>
                  <a:pt x="525919" y="96837"/>
                </a:lnTo>
                <a:lnTo>
                  <a:pt x="513003" y="60934"/>
                </a:lnTo>
                <a:lnTo>
                  <a:pt x="507949" y="54267"/>
                </a:lnTo>
                <a:lnTo>
                  <a:pt x="489521" y="29946"/>
                </a:lnTo>
                <a:lnTo>
                  <a:pt x="464794" y="14884"/>
                </a:lnTo>
                <a:lnTo>
                  <a:pt x="464794" y="112204"/>
                </a:lnTo>
                <a:lnTo>
                  <a:pt x="341464" y="112204"/>
                </a:lnTo>
                <a:lnTo>
                  <a:pt x="360362" y="70827"/>
                </a:lnTo>
                <a:lnTo>
                  <a:pt x="403834" y="54267"/>
                </a:lnTo>
                <a:lnTo>
                  <a:pt x="445592" y="69037"/>
                </a:lnTo>
                <a:lnTo>
                  <a:pt x="464794" y="112204"/>
                </a:lnTo>
                <a:lnTo>
                  <a:pt x="464794" y="14884"/>
                </a:lnTo>
                <a:lnTo>
                  <a:pt x="453847" y="8204"/>
                </a:lnTo>
                <a:lnTo>
                  <a:pt x="404368" y="0"/>
                </a:lnTo>
                <a:lnTo>
                  <a:pt x="355384" y="7810"/>
                </a:lnTo>
                <a:lnTo>
                  <a:pt x="318058" y="28994"/>
                </a:lnTo>
                <a:lnTo>
                  <a:pt x="291934" y="60134"/>
                </a:lnTo>
                <a:lnTo>
                  <a:pt x="276580" y="97828"/>
                </a:lnTo>
                <a:lnTo>
                  <a:pt x="271564" y="138671"/>
                </a:lnTo>
                <a:lnTo>
                  <a:pt x="276885" y="180225"/>
                </a:lnTo>
                <a:lnTo>
                  <a:pt x="292989" y="217512"/>
                </a:lnTo>
                <a:lnTo>
                  <a:pt x="320154" y="247700"/>
                </a:lnTo>
                <a:lnTo>
                  <a:pt x="358648" y="267893"/>
                </a:lnTo>
                <a:lnTo>
                  <a:pt x="408711" y="275272"/>
                </a:lnTo>
                <a:lnTo>
                  <a:pt x="441121" y="272326"/>
                </a:lnTo>
                <a:lnTo>
                  <a:pt x="470255" y="263448"/>
                </a:lnTo>
                <a:lnTo>
                  <a:pt x="496404" y="248564"/>
                </a:lnTo>
                <a:lnTo>
                  <a:pt x="519823" y="227622"/>
                </a:lnTo>
                <a:lnTo>
                  <a:pt x="507123" y="216763"/>
                </a:lnTo>
                <a:lnTo>
                  <a:pt x="474268" y="188696"/>
                </a:lnTo>
                <a:lnTo>
                  <a:pt x="459536" y="201790"/>
                </a:lnTo>
                <a:lnTo>
                  <a:pt x="443788" y="210477"/>
                </a:lnTo>
                <a:lnTo>
                  <a:pt x="427024" y="215277"/>
                </a:lnTo>
                <a:lnTo>
                  <a:pt x="409257" y="216763"/>
                </a:lnTo>
                <a:lnTo>
                  <a:pt x="381520" y="212572"/>
                </a:lnTo>
                <a:lnTo>
                  <a:pt x="361543" y="200774"/>
                </a:lnTo>
                <a:lnTo>
                  <a:pt x="348475" y="182473"/>
                </a:lnTo>
                <a:lnTo>
                  <a:pt x="341464" y="158788"/>
                </a:lnTo>
                <a:lnTo>
                  <a:pt x="527405" y="158788"/>
                </a:lnTo>
                <a:lnTo>
                  <a:pt x="528358" y="154774"/>
                </a:lnTo>
                <a:lnTo>
                  <a:pt x="529145" y="148767"/>
                </a:lnTo>
                <a:lnTo>
                  <a:pt x="529666" y="141414"/>
                </a:lnTo>
                <a:lnTo>
                  <a:pt x="529856" y="133388"/>
                </a:lnTo>
                <a:close/>
              </a:path>
              <a:path w="1520825" h="275590">
                <a:moveTo>
                  <a:pt x="774598" y="57429"/>
                </a:moveTo>
                <a:lnTo>
                  <a:pt x="756412" y="33375"/>
                </a:lnTo>
                <a:lnTo>
                  <a:pt x="732993" y="15303"/>
                </a:lnTo>
                <a:lnTo>
                  <a:pt x="704697" y="3937"/>
                </a:lnTo>
                <a:lnTo>
                  <a:pt x="671868" y="0"/>
                </a:lnTo>
                <a:lnTo>
                  <a:pt x="634098" y="5003"/>
                </a:lnTo>
                <a:lnTo>
                  <a:pt x="601980" y="20205"/>
                </a:lnTo>
                <a:lnTo>
                  <a:pt x="579678" y="45872"/>
                </a:lnTo>
                <a:lnTo>
                  <a:pt x="571322" y="82296"/>
                </a:lnTo>
                <a:lnTo>
                  <a:pt x="585470" y="125133"/>
                </a:lnTo>
                <a:lnTo>
                  <a:pt x="619213" y="147866"/>
                </a:lnTo>
                <a:lnTo>
                  <a:pt x="659485" y="159981"/>
                </a:lnTo>
                <a:lnTo>
                  <a:pt x="693229" y="170954"/>
                </a:lnTo>
                <a:lnTo>
                  <a:pt x="707377" y="190309"/>
                </a:lnTo>
                <a:lnTo>
                  <a:pt x="704824" y="201142"/>
                </a:lnTo>
                <a:lnTo>
                  <a:pt x="696925" y="211302"/>
                </a:lnTo>
                <a:lnTo>
                  <a:pt x="683260" y="218846"/>
                </a:lnTo>
                <a:lnTo>
                  <a:pt x="663473" y="221792"/>
                </a:lnTo>
                <a:lnTo>
                  <a:pt x="640270" y="217678"/>
                </a:lnTo>
                <a:lnTo>
                  <a:pt x="623824" y="207225"/>
                </a:lnTo>
                <a:lnTo>
                  <a:pt x="612775" y="193192"/>
                </a:lnTo>
                <a:lnTo>
                  <a:pt x="605751" y="178371"/>
                </a:lnTo>
                <a:lnTo>
                  <a:pt x="553173" y="201168"/>
                </a:lnTo>
                <a:lnTo>
                  <a:pt x="568515" y="229933"/>
                </a:lnTo>
                <a:lnTo>
                  <a:pt x="593585" y="253492"/>
                </a:lnTo>
                <a:lnTo>
                  <a:pt x="626833" y="269417"/>
                </a:lnTo>
                <a:lnTo>
                  <a:pt x="666724" y="275272"/>
                </a:lnTo>
                <a:lnTo>
                  <a:pt x="704862" y="270090"/>
                </a:lnTo>
                <a:lnTo>
                  <a:pt x="738797" y="254127"/>
                </a:lnTo>
                <a:lnTo>
                  <a:pt x="763130" y="226695"/>
                </a:lnTo>
                <a:lnTo>
                  <a:pt x="772439" y="187134"/>
                </a:lnTo>
                <a:lnTo>
                  <a:pt x="758126" y="141884"/>
                </a:lnTo>
                <a:lnTo>
                  <a:pt x="723976" y="116789"/>
                </a:lnTo>
                <a:lnTo>
                  <a:pt x="649071" y="91643"/>
                </a:lnTo>
                <a:lnTo>
                  <a:pt x="634746" y="73850"/>
                </a:lnTo>
                <a:lnTo>
                  <a:pt x="637159" y="65024"/>
                </a:lnTo>
                <a:lnTo>
                  <a:pt x="644093" y="57785"/>
                </a:lnTo>
                <a:lnTo>
                  <a:pt x="655091" y="52870"/>
                </a:lnTo>
                <a:lnTo>
                  <a:pt x="669709" y="51066"/>
                </a:lnTo>
                <a:lnTo>
                  <a:pt x="689140" y="54000"/>
                </a:lnTo>
                <a:lnTo>
                  <a:pt x="704062" y="61709"/>
                </a:lnTo>
                <a:lnTo>
                  <a:pt x="715213" y="72504"/>
                </a:lnTo>
                <a:lnTo>
                  <a:pt x="723353" y="84683"/>
                </a:lnTo>
                <a:lnTo>
                  <a:pt x="774598" y="57429"/>
                </a:lnTo>
                <a:close/>
              </a:path>
              <a:path w="1520825" h="275590">
                <a:moveTo>
                  <a:pt x="1048600" y="109575"/>
                </a:moveTo>
                <a:lnTo>
                  <a:pt x="1040663" y="65189"/>
                </a:lnTo>
                <a:lnTo>
                  <a:pt x="1034808" y="56362"/>
                </a:lnTo>
                <a:lnTo>
                  <a:pt x="1017701" y="30556"/>
                </a:lnTo>
                <a:lnTo>
                  <a:pt x="980909" y="8026"/>
                </a:lnTo>
                <a:lnTo>
                  <a:pt x="931506" y="0"/>
                </a:lnTo>
                <a:lnTo>
                  <a:pt x="894854" y="4178"/>
                </a:lnTo>
                <a:lnTo>
                  <a:pt x="864323" y="15976"/>
                </a:lnTo>
                <a:lnTo>
                  <a:pt x="838936" y="34277"/>
                </a:lnTo>
                <a:lnTo>
                  <a:pt x="817702" y="57975"/>
                </a:lnTo>
                <a:lnTo>
                  <a:pt x="868387" y="93687"/>
                </a:lnTo>
                <a:lnTo>
                  <a:pt x="878852" y="79692"/>
                </a:lnTo>
                <a:lnTo>
                  <a:pt x="892886" y="67767"/>
                </a:lnTo>
                <a:lnTo>
                  <a:pt x="910590" y="59474"/>
                </a:lnTo>
                <a:lnTo>
                  <a:pt x="932065" y="56362"/>
                </a:lnTo>
                <a:lnTo>
                  <a:pt x="955154" y="60350"/>
                </a:lnTo>
                <a:lnTo>
                  <a:pt x="971854" y="71666"/>
                </a:lnTo>
                <a:lnTo>
                  <a:pt x="982014" y="89293"/>
                </a:lnTo>
                <a:lnTo>
                  <a:pt x="985443" y="112204"/>
                </a:lnTo>
                <a:lnTo>
                  <a:pt x="985443" y="158788"/>
                </a:lnTo>
                <a:lnTo>
                  <a:pt x="979284" y="182422"/>
                </a:lnTo>
                <a:lnTo>
                  <a:pt x="963942" y="202171"/>
                </a:lnTo>
                <a:lnTo>
                  <a:pt x="941743" y="215722"/>
                </a:lnTo>
                <a:lnTo>
                  <a:pt x="914996" y="220751"/>
                </a:lnTo>
                <a:lnTo>
                  <a:pt x="897851" y="218528"/>
                </a:lnTo>
                <a:lnTo>
                  <a:pt x="885278" y="212331"/>
                </a:lnTo>
                <a:lnTo>
                  <a:pt x="877519" y="202857"/>
                </a:lnTo>
                <a:lnTo>
                  <a:pt x="874877" y="190830"/>
                </a:lnTo>
                <a:lnTo>
                  <a:pt x="877506" y="178777"/>
                </a:lnTo>
                <a:lnTo>
                  <a:pt x="885545" y="168541"/>
                </a:lnTo>
                <a:lnTo>
                  <a:pt x="899223" y="161442"/>
                </a:lnTo>
                <a:lnTo>
                  <a:pt x="918781" y="158788"/>
                </a:lnTo>
                <a:lnTo>
                  <a:pt x="985443" y="158788"/>
                </a:lnTo>
                <a:lnTo>
                  <a:pt x="985443" y="112204"/>
                </a:lnTo>
                <a:lnTo>
                  <a:pt x="914996" y="112204"/>
                </a:lnTo>
                <a:lnTo>
                  <a:pt x="872515" y="116078"/>
                </a:lnTo>
                <a:lnTo>
                  <a:pt x="838288" y="128905"/>
                </a:lnTo>
                <a:lnTo>
                  <a:pt x="815428" y="152501"/>
                </a:lnTo>
                <a:lnTo>
                  <a:pt x="807123" y="188696"/>
                </a:lnTo>
                <a:lnTo>
                  <a:pt x="814679" y="225564"/>
                </a:lnTo>
                <a:lnTo>
                  <a:pt x="835609" y="252818"/>
                </a:lnTo>
                <a:lnTo>
                  <a:pt x="866686" y="269519"/>
                </a:lnTo>
                <a:lnTo>
                  <a:pt x="905510" y="275272"/>
                </a:lnTo>
                <a:lnTo>
                  <a:pt x="928992" y="273177"/>
                </a:lnTo>
                <a:lnTo>
                  <a:pt x="950988" y="266090"/>
                </a:lnTo>
                <a:lnTo>
                  <a:pt x="971308" y="252818"/>
                </a:lnTo>
                <a:lnTo>
                  <a:pt x="989774" y="232117"/>
                </a:lnTo>
                <a:lnTo>
                  <a:pt x="994067" y="269519"/>
                </a:lnTo>
                <a:lnTo>
                  <a:pt x="994117" y="269963"/>
                </a:lnTo>
                <a:lnTo>
                  <a:pt x="1048600" y="269963"/>
                </a:lnTo>
                <a:lnTo>
                  <a:pt x="1048600" y="232117"/>
                </a:lnTo>
                <a:lnTo>
                  <a:pt x="1048600" y="220751"/>
                </a:lnTo>
                <a:lnTo>
                  <a:pt x="1048600" y="158788"/>
                </a:lnTo>
                <a:lnTo>
                  <a:pt x="1048600" y="109575"/>
                </a:lnTo>
                <a:close/>
              </a:path>
              <a:path w="1520825" h="275590">
                <a:moveTo>
                  <a:pt x="1520456" y="111137"/>
                </a:moveTo>
                <a:lnTo>
                  <a:pt x="1514589" y="70205"/>
                </a:lnTo>
                <a:lnTo>
                  <a:pt x="1496466" y="34620"/>
                </a:lnTo>
                <a:lnTo>
                  <a:pt x="1465351" y="9512"/>
                </a:lnTo>
                <a:lnTo>
                  <a:pt x="1420469" y="0"/>
                </a:lnTo>
                <a:lnTo>
                  <a:pt x="1394663" y="2692"/>
                </a:lnTo>
                <a:lnTo>
                  <a:pt x="1370406" y="11087"/>
                </a:lnTo>
                <a:lnTo>
                  <a:pt x="1348752" y="25565"/>
                </a:lnTo>
                <a:lnTo>
                  <a:pt x="1330756" y="46570"/>
                </a:lnTo>
                <a:lnTo>
                  <a:pt x="1315910" y="25996"/>
                </a:lnTo>
                <a:lnTo>
                  <a:pt x="1298244" y="11468"/>
                </a:lnTo>
                <a:lnTo>
                  <a:pt x="1277797" y="2844"/>
                </a:lnTo>
                <a:lnTo>
                  <a:pt x="1254582" y="0"/>
                </a:lnTo>
                <a:lnTo>
                  <a:pt x="1235583" y="1816"/>
                </a:lnTo>
                <a:lnTo>
                  <a:pt x="1217307" y="7594"/>
                </a:lnTo>
                <a:lnTo>
                  <a:pt x="1200454" y="17856"/>
                </a:lnTo>
                <a:lnTo>
                  <a:pt x="1185735" y="33083"/>
                </a:lnTo>
                <a:lnTo>
                  <a:pt x="1185735" y="5549"/>
                </a:lnTo>
                <a:lnTo>
                  <a:pt x="1119073" y="5549"/>
                </a:lnTo>
                <a:lnTo>
                  <a:pt x="1119073" y="269963"/>
                </a:lnTo>
                <a:lnTo>
                  <a:pt x="1185735" y="269963"/>
                </a:lnTo>
                <a:lnTo>
                  <a:pt x="1185735" y="124663"/>
                </a:lnTo>
                <a:lnTo>
                  <a:pt x="1189596" y="99707"/>
                </a:lnTo>
                <a:lnTo>
                  <a:pt x="1200810" y="79159"/>
                </a:lnTo>
                <a:lnTo>
                  <a:pt x="1218780" y="65214"/>
                </a:lnTo>
                <a:lnTo>
                  <a:pt x="1242910" y="60071"/>
                </a:lnTo>
                <a:lnTo>
                  <a:pt x="1263904" y="64668"/>
                </a:lnTo>
                <a:lnTo>
                  <a:pt x="1277035" y="77177"/>
                </a:lnTo>
                <a:lnTo>
                  <a:pt x="1283830" y="95681"/>
                </a:lnTo>
                <a:lnTo>
                  <a:pt x="1285760" y="118287"/>
                </a:lnTo>
                <a:lnTo>
                  <a:pt x="1285760" y="269963"/>
                </a:lnTo>
                <a:lnTo>
                  <a:pt x="1352969" y="269963"/>
                </a:lnTo>
                <a:lnTo>
                  <a:pt x="1352969" y="124663"/>
                </a:lnTo>
                <a:lnTo>
                  <a:pt x="1356779" y="99707"/>
                </a:lnTo>
                <a:lnTo>
                  <a:pt x="1367866" y="79159"/>
                </a:lnTo>
                <a:lnTo>
                  <a:pt x="1385658" y="65214"/>
                </a:lnTo>
                <a:lnTo>
                  <a:pt x="1409598" y="60071"/>
                </a:lnTo>
                <a:lnTo>
                  <a:pt x="1430832" y="64757"/>
                </a:lnTo>
                <a:lnTo>
                  <a:pt x="1444231" y="77508"/>
                </a:lnTo>
                <a:lnTo>
                  <a:pt x="1451229" y="96367"/>
                </a:lnTo>
                <a:lnTo>
                  <a:pt x="1453248" y="119354"/>
                </a:lnTo>
                <a:lnTo>
                  <a:pt x="1453248" y="269963"/>
                </a:lnTo>
                <a:lnTo>
                  <a:pt x="1520456" y="269963"/>
                </a:lnTo>
                <a:lnTo>
                  <a:pt x="1520456" y="111137"/>
                </a:lnTo>
                <a:close/>
              </a:path>
            </a:pathLst>
          </a:custGeom>
          <a:solidFill>
            <a:srgbClr val="166FA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686" y="1914701"/>
            <a:ext cx="2441371" cy="29557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32187" y="495287"/>
            <a:ext cx="6326338" cy="138599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671754" y="0"/>
            <a:ext cx="3616325" cy="10287000"/>
          </a:xfrm>
          <a:custGeom>
            <a:avLst/>
            <a:gdLst/>
            <a:ahLst/>
            <a:cxnLst/>
            <a:rect l="l" t="t" r="r" b="b"/>
            <a:pathLst>
              <a:path w="3616325" h="10287000">
                <a:moveTo>
                  <a:pt x="3605491" y="0"/>
                </a:moveTo>
                <a:lnTo>
                  <a:pt x="0" y="0"/>
                </a:lnTo>
                <a:lnTo>
                  <a:pt x="3429000" y="10287000"/>
                </a:lnTo>
                <a:lnTo>
                  <a:pt x="3616248" y="10287000"/>
                </a:lnTo>
                <a:lnTo>
                  <a:pt x="3616248" y="32283"/>
                </a:lnTo>
                <a:lnTo>
                  <a:pt x="3605491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600" y="8724900"/>
            <a:ext cx="3639934" cy="121246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67975" y="9008173"/>
            <a:ext cx="3639947" cy="89684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0600" y="3467100"/>
            <a:ext cx="9686531" cy="53340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0600" y="8724900"/>
            <a:ext cx="2877934" cy="7620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91431" y="3873855"/>
            <a:ext cx="5565838" cy="88268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963036" y="3873855"/>
            <a:ext cx="1148575" cy="88268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910887" y="4779949"/>
            <a:ext cx="5334279" cy="29211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677131" y="5202237"/>
            <a:ext cx="5933948" cy="61574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405834" y="5202237"/>
            <a:ext cx="1470278" cy="61574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51743" y="5202237"/>
            <a:ext cx="25387" cy="6157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66FA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7559" y="405419"/>
            <a:ext cx="1274445" cy="1373505"/>
          </a:xfrm>
          <a:custGeom>
            <a:avLst/>
            <a:gdLst/>
            <a:ahLst/>
            <a:cxnLst/>
            <a:rect l="l" t="t" r="r" b="b"/>
            <a:pathLst>
              <a:path w="1274445" h="1373505">
                <a:moveTo>
                  <a:pt x="681266" y="0"/>
                </a:moveTo>
                <a:lnTo>
                  <a:pt x="637390" y="808"/>
                </a:lnTo>
                <a:lnTo>
                  <a:pt x="594249" y="4715"/>
                </a:lnTo>
                <a:lnTo>
                  <a:pt x="552024" y="11637"/>
                </a:lnTo>
                <a:lnTo>
                  <a:pt x="510892" y="21492"/>
                </a:lnTo>
                <a:lnTo>
                  <a:pt x="471033" y="34198"/>
                </a:lnTo>
                <a:lnTo>
                  <a:pt x="432624" y="49673"/>
                </a:lnTo>
                <a:lnTo>
                  <a:pt x="395844" y="67833"/>
                </a:lnTo>
                <a:lnTo>
                  <a:pt x="360873" y="88598"/>
                </a:lnTo>
                <a:lnTo>
                  <a:pt x="327889" y="111885"/>
                </a:lnTo>
                <a:lnTo>
                  <a:pt x="297070" y="137611"/>
                </a:lnTo>
                <a:lnTo>
                  <a:pt x="268595" y="165694"/>
                </a:lnTo>
                <a:lnTo>
                  <a:pt x="242643" y="196052"/>
                </a:lnTo>
                <a:lnTo>
                  <a:pt x="219393" y="228603"/>
                </a:lnTo>
                <a:lnTo>
                  <a:pt x="199023" y="263265"/>
                </a:lnTo>
                <a:lnTo>
                  <a:pt x="181711" y="299954"/>
                </a:lnTo>
                <a:lnTo>
                  <a:pt x="179704" y="304729"/>
                </a:lnTo>
                <a:lnTo>
                  <a:pt x="176872" y="309149"/>
                </a:lnTo>
                <a:lnTo>
                  <a:pt x="150948" y="337655"/>
                </a:lnTo>
                <a:lnTo>
                  <a:pt x="125450" y="369296"/>
                </a:lnTo>
                <a:lnTo>
                  <a:pt x="121335" y="375417"/>
                </a:lnTo>
                <a:lnTo>
                  <a:pt x="112725" y="387381"/>
                </a:lnTo>
                <a:lnTo>
                  <a:pt x="81352" y="437142"/>
                </a:lnTo>
                <a:lnTo>
                  <a:pt x="60891" y="476108"/>
                </a:lnTo>
                <a:lnTo>
                  <a:pt x="43262" y="516310"/>
                </a:lnTo>
                <a:lnTo>
                  <a:pt x="28740" y="557637"/>
                </a:lnTo>
                <a:lnTo>
                  <a:pt x="17077" y="599785"/>
                </a:lnTo>
                <a:lnTo>
                  <a:pt x="8345" y="642544"/>
                </a:lnTo>
                <a:lnTo>
                  <a:pt x="2692" y="685716"/>
                </a:lnTo>
                <a:lnTo>
                  <a:pt x="266" y="729100"/>
                </a:lnTo>
                <a:lnTo>
                  <a:pt x="0" y="758094"/>
                </a:lnTo>
                <a:lnTo>
                  <a:pt x="482" y="765320"/>
                </a:lnTo>
                <a:lnTo>
                  <a:pt x="1154" y="783388"/>
                </a:lnTo>
                <a:lnTo>
                  <a:pt x="2003" y="794202"/>
                </a:lnTo>
                <a:lnTo>
                  <a:pt x="4851" y="822978"/>
                </a:lnTo>
                <a:lnTo>
                  <a:pt x="6057" y="830128"/>
                </a:lnTo>
                <a:lnTo>
                  <a:pt x="9156" y="851617"/>
                </a:lnTo>
                <a:lnTo>
                  <a:pt x="20142" y="901045"/>
                </a:lnTo>
                <a:lnTo>
                  <a:pt x="34615" y="948460"/>
                </a:lnTo>
                <a:lnTo>
                  <a:pt x="52885" y="994544"/>
                </a:lnTo>
                <a:lnTo>
                  <a:pt x="74787" y="1039044"/>
                </a:lnTo>
                <a:lnTo>
                  <a:pt x="100155" y="1081706"/>
                </a:lnTo>
                <a:lnTo>
                  <a:pt x="128822" y="1122274"/>
                </a:lnTo>
                <a:lnTo>
                  <a:pt x="160622" y="1160496"/>
                </a:lnTo>
                <a:lnTo>
                  <a:pt x="195389" y="1196117"/>
                </a:lnTo>
                <a:lnTo>
                  <a:pt x="232869" y="1228937"/>
                </a:lnTo>
                <a:lnTo>
                  <a:pt x="272837" y="1258756"/>
                </a:lnTo>
                <a:lnTo>
                  <a:pt x="315026" y="1285429"/>
                </a:lnTo>
                <a:lnTo>
                  <a:pt x="359166" y="1308812"/>
                </a:lnTo>
                <a:lnTo>
                  <a:pt x="404988" y="1328762"/>
                </a:lnTo>
                <a:lnTo>
                  <a:pt x="452225" y="1345135"/>
                </a:lnTo>
                <a:lnTo>
                  <a:pt x="500608" y="1357788"/>
                </a:lnTo>
                <a:lnTo>
                  <a:pt x="554431" y="1367478"/>
                </a:lnTo>
                <a:lnTo>
                  <a:pt x="616102" y="1372825"/>
                </a:lnTo>
                <a:lnTo>
                  <a:pt x="652500" y="1373244"/>
                </a:lnTo>
                <a:lnTo>
                  <a:pt x="685165" y="1371923"/>
                </a:lnTo>
                <a:lnTo>
                  <a:pt x="746544" y="1365128"/>
                </a:lnTo>
                <a:lnTo>
                  <a:pt x="803268" y="1353248"/>
                </a:lnTo>
                <a:lnTo>
                  <a:pt x="844969" y="1341189"/>
                </a:lnTo>
                <a:lnTo>
                  <a:pt x="891416" y="1324089"/>
                </a:lnTo>
                <a:lnTo>
                  <a:pt x="936216" y="1303433"/>
                </a:lnTo>
                <a:lnTo>
                  <a:pt x="979139" y="1279419"/>
                </a:lnTo>
                <a:lnTo>
                  <a:pt x="1019955" y="1252241"/>
                </a:lnTo>
                <a:lnTo>
                  <a:pt x="1058434" y="1222098"/>
                </a:lnTo>
                <a:lnTo>
                  <a:pt x="1094349" y="1189185"/>
                </a:lnTo>
                <a:lnTo>
                  <a:pt x="1127467" y="1153699"/>
                </a:lnTo>
                <a:lnTo>
                  <a:pt x="1157624" y="1115867"/>
                </a:lnTo>
                <a:lnTo>
                  <a:pt x="1184638" y="1075894"/>
                </a:lnTo>
                <a:lnTo>
                  <a:pt x="1208358" y="1034040"/>
                </a:lnTo>
                <a:lnTo>
                  <a:pt x="1228630" y="990566"/>
                </a:lnTo>
                <a:lnTo>
                  <a:pt x="1245303" y="945734"/>
                </a:lnTo>
                <a:lnTo>
                  <a:pt x="1258225" y="899805"/>
                </a:lnTo>
                <a:lnTo>
                  <a:pt x="1268552" y="846232"/>
                </a:lnTo>
                <a:lnTo>
                  <a:pt x="1270711" y="825544"/>
                </a:lnTo>
                <a:lnTo>
                  <a:pt x="1271765" y="818673"/>
                </a:lnTo>
                <a:lnTo>
                  <a:pt x="1273951" y="780653"/>
                </a:lnTo>
                <a:lnTo>
                  <a:pt x="1274064" y="770273"/>
                </a:lnTo>
                <a:lnTo>
                  <a:pt x="1274164" y="759888"/>
                </a:lnTo>
                <a:lnTo>
                  <a:pt x="1273837" y="739146"/>
                </a:lnTo>
                <a:lnTo>
                  <a:pt x="1269504" y="687520"/>
                </a:lnTo>
                <a:lnTo>
                  <a:pt x="1262862" y="646615"/>
                </a:lnTo>
                <a:lnTo>
                  <a:pt x="1253351" y="606300"/>
                </a:lnTo>
                <a:lnTo>
                  <a:pt x="1241024" y="566762"/>
                </a:lnTo>
                <a:lnTo>
                  <a:pt x="1225930" y="528186"/>
                </a:lnTo>
                <a:lnTo>
                  <a:pt x="1239796" y="567143"/>
                </a:lnTo>
                <a:lnTo>
                  <a:pt x="1250856" y="606904"/>
                </a:lnTo>
                <a:lnTo>
                  <a:pt x="1259079" y="647268"/>
                </a:lnTo>
                <a:lnTo>
                  <a:pt x="1264437" y="688041"/>
                </a:lnTo>
                <a:lnTo>
                  <a:pt x="1267125" y="739295"/>
                </a:lnTo>
                <a:lnTo>
                  <a:pt x="1267079" y="749553"/>
                </a:lnTo>
                <a:lnTo>
                  <a:pt x="1265951" y="780308"/>
                </a:lnTo>
                <a:lnTo>
                  <a:pt x="1265189" y="790528"/>
                </a:lnTo>
                <a:lnTo>
                  <a:pt x="1262646" y="817708"/>
                </a:lnTo>
                <a:lnTo>
                  <a:pt x="1261414" y="824439"/>
                </a:lnTo>
                <a:lnTo>
                  <a:pt x="1258684" y="844771"/>
                </a:lnTo>
                <a:lnTo>
                  <a:pt x="1246872" y="897090"/>
                </a:lnTo>
                <a:lnTo>
                  <a:pt x="1232825" y="941707"/>
                </a:lnTo>
                <a:lnTo>
                  <a:pt x="1215178" y="985037"/>
                </a:lnTo>
                <a:lnTo>
                  <a:pt x="1194102" y="1026839"/>
                </a:lnTo>
                <a:lnTo>
                  <a:pt x="1169769" y="1066872"/>
                </a:lnTo>
                <a:lnTo>
                  <a:pt x="1142348" y="1104896"/>
                </a:lnTo>
                <a:lnTo>
                  <a:pt x="1112011" y="1140669"/>
                </a:lnTo>
                <a:lnTo>
                  <a:pt x="1078940" y="1174016"/>
                </a:lnTo>
                <a:lnTo>
                  <a:pt x="1043335" y="1204723"/>
                </a:lnTo>
                <a:lnTo>
                  <a:pt x="1005436" y="1232621"/>
                </a:lnTo>
                <a:lnTo>
                  <a:pt x="965477" y="1257541"/>
                </a:lnTo>
                <a:lnTo>
                  <a:pt x="923697" y="1279314"/>
                </a:lnTo>
                <a:lnTo>
                  <a:pt x="880333" y="1297770"/>
                </a:lnTo>
                <a:lnTo>
                  <a:pt x="835621" y="1312741"/>
                </a:lnTo>
                <a:lnTo>
                  <a:pt x="795672" y="1323039"/>
                </a:lnTo>
                <a:lnTo>
                  <a:pt x="741540" y="1332718"/>
                </a:lnTo>
                <a:lnTo>
                  <a:pt x="683348" y="1337455"/>
                </a:lnTo>
                <a:lnTo>
                  <a:pt x="652462" y="1337773"/>
                </a:lnTo>
                <a:lnTo>
                  <a:pt x="621601" y="1336604"/>
                </a:lnTo>
                <a:lnTo>
                  <a:pt x="560387" y="1329683"/>
                </a:lnTo>
                <a:lnTo>
                  <a:pt x="510247" y="1319116"/>
                </a:lnTo>
                <a:lnTo>
                  <a:pt x="458068" y="1303439"/>
                </a:lnTo>
                <a:lnTo>
                  <a:pt x="407685" y="1283173"/>
                </a:lnTo>
                <a:lnTo>
                  <a:pt x="359473" y="1258556"/>
                </a:lnTo>
                <a:lnTo>
                  <a:pt x="313805" y="1229830"/>
                </a:lnTo>
                <a:lnTo>
                  <a:pt x="271055" y="1197232"/>
                </a:lnTo>
                <a:lnTo>
                  <a:pt x="231597" y="1161001"/>
                </a:lnTo>
                <a:lnTo>
                  <a:pt x="195763" y="1121449"/>
                </a:lnTo>
                <a:lnTo>
                  <a:pt x="163873" y="1078944"/>
                </a:lnTo>
                <a:lnTo>
                  <a:pt x="136131" y="1033873"/>
                </a:lnTo>
                <a:lnTo>
                  <a:pt x="112741" y="986620"/>
                </a:lnTo>
                <a:lnTo>
                  <a:pt x="93906" y="937572"/>
                </a:lnTo>
                <a:lnTo>
                  <a:pt x="79832" y="887113"/>
                </a:lnTo>
                <a:lnTo>
                  <a:pt x="71259" y="842181"/>
                </a:lnTo>
                <a:lnTo>
                  <a:pt x="65990" y="780434"/>
                </a:lnTo>
                <a:lnTo>
                  <a:pt x="65608" y="757599"/>
                </a:lnTo>
                <a:lnTo>
                  <a:pt x="66700" y="731564"/>
                </a:lnTo>
                <a:lnTo>
                  <a:pt x="70068" y="692670"/>
                </a:lnTo>
                <a:lnTo>
                  <a:pt x="76326" y="654181"/>
                </a:lnTo>
                <a:lnTo>
                  <a:pt x="85309" y="616251"/>
                </a:lnTo>
                <a:lnTo>
                  <a:pt x="96850" y="579037"/>
                </a:lnTo>
                <a:lnTo>
                  <a:pt x="110884" y="542697"/>
                </a:lnTo>
                <a:lnTo>
                  <a:pt x="127641" y="507497"/>
                </a:lnTo>
                <a:lnTo>
                  <a:pt x="146845" y="473527"/>
                </a:lnTo>
                <a:lnTo>
                  <a:pt x="171767" y="435425"/>
                </a:lnTo>
                <a:lnTo>
                  <a:pt x="175958" y="430396"/>
                </a:lnTo>
                <a:lnTo>
                  <a:pt x="183870" y="420071"/>
                </a:lnTo>
                <a:lnTo>
                  <a:pt x="210968" y="387537"/>
                </a:lnTo>
                <a:lnTo>
                  <a:pt x="246734" y="356674"/>
                </a:lnTo>
                <a:lnTo>
                  <a:pt x="310692" y="321325"/>
                </a:lnTo>
                <a:lnTo>
                  <a:pt x="353466" y="299373"/>
                </a:lnTo>
                <a:lnTo>
                  <a:pt x="396718" y="278453"/>
                </a:lnTo>
                <a:lnTo>
                  <a:pt x="440476" y="258583"/>
                </a:lnTo>
                <a:lnTo>
                  <a:pt x="484724" y="239841"/>
                </a:lnTo>
                <a:lnTo>
                  <a:pt x="529492" y="222351"/>
                </a:lnTo>
                <a:lnTo>
                  <a:pt x="574809" y="206316"/>
                </a:lnTo>
                <a:lnTo>
                  <a:pt x="620747" y="192094"/>
                </a:lnTo>
                <a:lnTo>
                  <a:pt x="679100" y="177731"/>
                </a:lnTo>
                <a:lnTo>
                  <a:pt x="717372" y="171367"/>
                </a:lnTo>
                <a:lnTo>
                  <a:pt x="717626" y="172903"/>
                </a:lnTo>
                <a:lnTo>
                  <a:pt x="711126" y="174278"/>
                </a:lnTo>
                <a:lnTo>
                  <a:pt x="691730" y="178948"/>
                </a:lnTo>
                <a:lnTo>
                  <a:pt x="646112" y="192664"/>
                </a:lnTo>
                <a:lnTo>
                  <a:pt x="601454" y="209052"/>
                </a:lnTo>
                <a:lnTo>
                  <a:pt x="557644" y="227412"/>
                </a:lnTo>
                <a:lnTo>
                  <a:pt x="514542" y="247252"/>
                </a:lnTo>
                <a:lnTo>
                  <a:pt x="472097" y="268407"/>
                </a:lnTo>
                <a:lnTo>
                  <a:pt x="430299" y="290650"/>
                </a:lnTo>
                <a:lnTo>
                  <a:pt x="389102" y="313911"/>
                </a:lnTo>
                <a:lnTo>
                  <a:pt x="328501" y="350541"/>
                </a:lnTo>
                <a:lnTo>
                  <a:pt x="288933" y="376102"/>
                </a:lnTo>
                <a:lnTo>
                  <a:pt x="250142" y="402616"/>
                </a:lnTo>
                <a:lnTo>
                  <a:pt x="201333" y="438511"/>
                </a:lnTo>
                <a:lnTo>
                  <a:pt x="196353" y="452275"/>
                </a:lnTo>
                <a:lnTo>
                  <a:pt x="199934" y="458792"/>
                </a:lnTo>
                <a:lnTo>
                  <a:pt x="277360" y="473882"/>
                </a:lnTo>
                <a:lnTo>
                  <a:pt x="339797" y="479247"/>
                </a:lnTo>
                <a:lnTo>
                  <a:pt x="397861" y="479930"/>
                </a:lnTo>
                <a:lnTo>
                  <a:pt x="451827" y="476355"/>
                </a:lnTo>
                <a:lnTo>
                  <a:pt x="501972" y="468940"/>
                </a:lnTo>
                <a:lnTo>
                  <a:pt x="548571" y="458107"/>
                </a:lnTo>
                <a:lnTo>
                  <a:pt x="591902" y="444277"/>
                </a:lnTo>
                <a:lnTo>
                  <a:pt x="632240" y="427871"/>
                </a:lnTo>
                <a:lnTo>
                  <a:pt x="669861" y="409309"/>
                </a:lnTo>
                <a:lnTo>
                  <a:pt x="705042" y="389013"/>
                </a:lnTo>
                <a:lnTo>
                  <a:pt x="738059" y="367402"/>
                </a:lnTo>
                <a:lnTo>
                  <a:pt x="769188" y="344899"/>
                </a:lnTo>
                <a:lnTo>
                  <a:pt x="816267" y="307678"/>
                </a:lnTo>
                <a:lnTo>
                  <a:pt x="860292" y="271008"/>
                </a:lnTo>
                <a:lnTo>
                  <a:pt x="902436" y="236668"/>
                </a:lnTo>
                <a:lnTo>
                  <a:pt x="943868" y="206439"/>
                </a:lnTo>
                <a:lnTo>
                  <a:pt x="985760" y="182101"/>
                </a:lnTo>
                <a:lnTo>
                  <a:pt x="1029285" y="165436"/>
                </a:lnTo>
                <a:lnTo>
                  <a:pt x="1075613" y="158222"/>
                </a:lnTo>
                <a:lnTo>
                  <a:pt x="1082281" y="157968"/>
                </a:lnTo>
                <a:lnTo>
                  <a:pt x="1085024" y="149777"/>
                </a:lnTo>
                <a:lnTo>
                  <a:pt x="1037342" y="114915"/>
                </a:lnTo>
                <a:lnTo>
                  <a:pt x="994007" y="87981"/>
                </a:lnTo>
                <a:lnTo>
                  <a:pt x="949980" y="64803"/>
                </a:lnTo>
                <a:lnTo>
                  <a:pt x="905438" y="45299"/>
                </a:lnTo>
                <a:lnTo>
                  <a:pt x="860561" y="29385"/>
                </a:lnTo>
                <a:lnTo>
                  <a:pt x="815526" y="16981"/>
                </a:lnTo>
                <a:lnTo>
                  <a:pt x="770513" y="8004"/>
                </a:lnTo>
                <a:lnTo>
                  <a:pt x="725700" y="2370"/>
                </a:lnTo>
                <a:lnTo>
                  <a:pt x="681266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792" y="633406"/>
            <a:ext cx="147040" cy="13675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1601" y="811607"/>
            <a:ext cx="77025" cy="752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279236" y="1434220"/>
            <a:ext cx="594360" cy="324485"/>
          </a:xfrm>
          <a:custGeom>
            <a:avLst/>
            <a:gdLst/>
            <a:ahLst/>
            <a:cxnLst/>
            <a:rect l="l" t="t" r="r" b="b"/>
            <a:pathLst>
              <a:path w="594360" h="324485">
                <a:moveTo>
                  <a:pt x="286358" y="0"/>
                </a:moveTo>
                <a:lnTo>
                  <a:pt x="252455" y="1701"/>
                </a:lnTo>
                <a:lnTo>
                  <a:pt x="217961" y="5702"/>
                </a:lnTo>
                <a:lnTo>
                  <a:pt x="148327" y="16214"/>
                </a:lnTo>
                <a:lnTo>
                  <a:pt x="113751" y="20528"/>
                </a:lnTo>
                <a:lnTo>
                  <a:pt x="79713" y="22750"/>
                </a:lnTo>
                <a:lnTo>
                  <a:pt x="46494" y="21782"/>
                </a:lnTo>
                <a:lnTo>
                  <a:pt x="14376" y="16527"/>
                </a:lnTo>
                <a:lnTo>
                  <a:pt x="8017" y="16647"/>
                </a:lnTo>
                <a:lnTo>
                  <a:pt x="2927" y="19659"/>
                </a:lnTo>
                <a:lnTo>
                  <a:pt x="0" y="24683"/>
                </a:lnTo>
                <a:lnTo>
                  <a:pt x="127" y="30840"/>
                </a:lnTo>
                <a:lnTo>
                  <a:pt x="15581" y="73786"/>
                </a:lnTo>
                <a:lnTo>
                  <a:pt x="35520" y="115981"/>
                </a:lnTo>
                <a:lnTo>
                  <a:pt x="59659" y="156576"/>
                </a:lnTo>
                <a:lnTo>
                  <a:pt x="87714" y="194718"/>
                </a:lnTo>
                <a:lnTo>
                  <a:pt x="119399" y="229557"/>
                </a:lnTo>
                <a:lnTo>
                  <a:pt x="154429" y="260242"/>
                </a:lnTo>
                <a:lnTo>
                  <a:pt x="192519" y="285920"/>
                </a:lnTo>
                <a:lnTo>
                  <a:pt x="233385" y="305742"/>
                </a:lnTo>
                <a:lnTo>
                  <a:pt x="276740" y="318856"/>
                </a:lnTo>
                <a:lnTo>
                  <a:pt x="322301" y="324411"/>
                </a:lnTo>
                <a:lnTo>
                  <a:pt x="369781" y="321556"/>
                </a:lnTo>
                <a:lnTo>
                  <a:pt x="418897" y="309440"/>
                </a:lnTo>
                <a:lnTo>
                  <a:pt x="463660" y="290509"/>
                </a:lnTo>
                <a:lnTo>
                  <a:pt x="507363" y="264960"/>
                </a:lnTo>
                <a:lnTo>
                  <a:pt x="550083" y="233250"/>
                </a:lnTo>
                <a:lnTo>
                  <a:pt x="594004" y="193806"/>
                </a:lnTo>
                <a:lnTo>
                  <a:pt x="591312" y="190530"/>
                </a:lnTo>
                <a:lnTo>
                  <a:pt x="544269" y="219121"/>
                </a:lnTo>
                <a:lnTo>
                  <a:pt x="500616" y="240285"/>
                </a:lnTo>
                <a:lnTo>
                  <a:pt x="457900" y="255684"/>
                </a:lnTo>
                <a:lnTo>
                  <a:pt x="416115" y="265345"/>
                </a:lnTo>
                <a:lnTo>
                  <a:pt x="375256" y="269292"/>
                </a:lnTo>
                <a:lnTo>
                  <a:pt x="335321" y="267551"/>
                </a:lnTo>
                <a:lnTo>
                  <a:pt x="296304" y="260146"/>
                </a:lnTo>
                <a:lnTo>
                  <a:pt x="258202" y="247102"/>
                </a:lnTo>
                <a:lnTo>
                  <a:pt x="221009" y="228446"/>
                </a:lnTo>
                <a:lnTo>
                  <a:pt x="184723" y="204201"/>
                </a:lnTo>
                <a:lnTo>
                  <a:pt x="149337" y="174393"/>
                </a:lnTo>
                <a:lnTo>
                  <a:pt x="114849" y="139047"/>
                </a:lnTo>
                <a:lnTo>
                  <a:pt x="81254" y="98188"/>
                </a:lnTo>
                <a:lnTo>
                  <a:pt x="117674" y="134956"/>
                </a:lnTo>
                <a:lnTo>
                  <a:pt x="155469" y="165324"/>
                </a:lnTo>
                <a:lnTo>
                  <a:pt x="194598" y="189484"/>
                </a:lnTo>
                <a:lnTo>
                  <a:pt x="235021" y="207630"/>
                </a:lnTo>
                <a:lnTo>
                  <a:pt x="276696" y="219952"/>
                </a:lnTo>
                <a:lnTo>
                  <a:pt x="319584" y="226645"/>
                </a:lnTo>
                <a:lnTo>
                  <a:pt x="363642" y="227899"/>
                </a:lnTo>
                <a:lnTo>
                  <a:pt x="408831" y="223907"/>
                </a:lnTo>
                <a:lnTo>
                  <a:pt x="455110" y="214862"/>
                </a:lnTo>
                <a:lnTo>
                  <a:pt x="502437" y="200956"/>
                </a:lnTo>
                <a:lnTo>
                  <a:pt x="483422" y="144728"/>
                </a:lnTo>
                <a:lnTo>
                  <a:pt x="461558" y="99584"/>
                </a:lnTo>
                <a:lnTo>
                  <a:pt x="437128" y="64426"/>
                </a:lnTo>
                <a:lnTo>
                  <a:pt x="381697" y="19677"/>
                </a:lnTo>
                <a:lnTo>
                  <a:pt x="319387" y="1696"/>
                </a:lnTo>
                <a:lnTo>
                  <a:pt x="286358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010640" y="996022"/>
            <a:ext cx="1520825" cy="275590"/>
          </a:xfrm>
          <a:custGeom>
            <a:avLst/>
            <a:gdLst/>
            <a:ahLst/>
            <a:cxnLst/>
            <a:rect l="l" t="t" r="r" b="b"/>
            <a:pathLst>
              <a:path w="1520825" h="275590">
                <a:moveTo>
                  <a:pt x="247713" y="78054"/>
                </a:moveTo>
                <a:lnTo>
                  <a:pt x="228269" y="43637"/>
                </a:lnTo>
                <a:lnTo>
                  <a:pt x="201561" y="19265"/>
                </a:lnTo>
                <a:lnTo>
                  <a:pt x="168656" y="4787"/>
                </a:lnTo>
                <a:lnTo>
                  <a:pt x="130619" y="0"/>
                </a:lnTo>
                <a:lnTo>
                  <a:pt x="83108" y="7708"/>
                </a:lnTo>
                <a:lnTo>
                  <a:pt x="46469" y="28651"/>
                </a:lnTo>
                <a:lnTo>
                  <a:pt x="20535" y="59563"/>
                </a:lnTo>
                <a:lnTo>
                  <a:pt x="5105" y="97167"/>
                </a:lnTo>
                <a:lnTo>
                  <a:pt x="0" y="138176"/>
                </a:lnTo>
                <a:lnTo>
                  <a:pt x="5156" y="179349"/>
                </a:lnTo>
                <a:lnTo>
                  <a:pt x="20726" y="216712"/>
                </a:lnTo>
                <a:lnTo>
                  <a:pt x="46824" y="247205"/>
                </a:lnTo>
                <a:lnTo>
                  <a:pt x="83591" y="267741"/>
                </a:lnTo>
                <a:lnTo>
                  <a:pt x="131165" y="275272"/>
                </a:lnTo>
                <a:lnTo>
                  <a:pt x="169087" y="269951"/>
                </a:lnTo>
                <a:lnTo>
                  <a:pt x="227215" y="229933"/>
                </a:lnTo>
                <a:lnTo>
                  <a:pt x="184848" y="174675"/>
                </a:lnTo>
                <a:lnTo>
                  <a:pt x="177126" y="191744"/>
                </a:lnTo>
                <a:lnTo>
                  <a:pt x="165049" y="205041"/>
                </a:lnTo>
                <a:lnTo>
                  <a:pt x="149313" y="213677"/>
                </a:lnTo>
                <a:lnTo>
                  <a:pt x="130619" y="216763"/>
                </a:lnTo>
                <a:lnTo>
                  <a:pt x="101282" y="210134"/>
                </a:lnTo>
                <a:lnTo>
                  <a:pt x="81635" y="192532"/>
                </a:lnTo>
                <a:lnTo>
                  <a:pt x="70624" y="167411"/>
                </a:lnTo>
                <a:lnTo>
                  <a:pt x="67195" y="138176"/>
                </a:lnTo>
                <a:lnTo>
                  <a:pt x="70700" y="109067"/>
                </a:lnTo>
                <a:lnTo>
                  <a:pt x="81826" y="83515"/>
                </a:lnTo>
                <a:lnTo>
                  <a:pt x="101498" y="65366"/>
                </a:lnTo>
                <a:lnTo>
                  <a:pt x="130619" y="58470"/>
                </a:lnTo>
                <a:lnTo>
                  <a:pt x="149529" y="61683"/>
                </a:lnTo>
                <a:lnTo>
                  <a:pt x="165239" y="70650"/>
                </a:lnTo>
                <a:lnTo>
                  <a:pt x="177190" y="84378"/>
                </a:lnTo>
                <a:lnTo>
                  <a:pt x="184848" y="101879"/>
                </a:lnTo>
                <a:lnTo>
                  <a:pt x="247713" y="78054"/>
                </a:lnTo>
                <a:close/>
              </a:path>
              <a:path w="1520825" h="275590">
                <a:moveTo>
                  <a:pt x="529856" y="133388"/>
                </a:moveTo>
                <a:lnTo>
                  <a:pt x="527570" y="112204"/>
                </a:lnTo>
                <a:lnTo>
                  <a:pt x="526021" y="97828"/>
                </a:lnTo>
                <a:lnTo>
                  <a:pt x="525919" y="96837"/>
                </a:lnTo>
                <a:lnTo>
                  <a:pt x="513003" y="60934"/>
                </a:lnTo>
                <a:lnTo>
                  <a:pt x="507949" y="54267"/>
                </a:lnTo>
                <a:lnTo>
                  <a:pt x="489521" y="29946"/>
                </a:lnTo>
                <a:lnTo>
                  <a:pt x="464794" y="14884"/>
                </a:lnTo>
                <a:lnTo>
                  <a:pt x="464794" y="112204"/>
                </a:lnTo>
                <a:lnTo>
                  <a:pt x="341464" y="112204"/>
                </a:lnTo>
                <a:lnTo>
                  <a:pt x="360362" y="70827"/>
                </a:lnTo>
                <a:lnTo>
                  <a:pt x="403834" y="54267"/>
                </a:lnTo>
                <a:lnTo>
                  <a:pt x="445592" y="69037"/>
                </a:lnTo>
                <a:lnTo>
                  <a:pt x="464794" y="112204"/>
                </a:lnTo>
                <a:lnTo>
                  <a:pt x="464794" y="14884"/>
                </a:lnTo>
                <a:lnTo>
                  <a:pt x="453847" y="8204"/>
                </a:lnTo>
                <a:lnTo>
                  <a:pt x="404368" y="0"/>
                </a:lnTo>
                <a:lnTo>
                  <a:pt x="355384" y="7810"/>
                </a:lnTo>
                <a:lnTo>
                  <a:pt x="318058" y="28994"/>
                </a:lnTo>
                <a:lnTo>
                  <a:pt x="291934" y="60134"/>
                </a:lnTo>
                <a:lnTo>
                  <a:pt x="276580" y="97828"/>
                </a:lnTo>
                <a:lnTo>
                  <a:pt x="271564" y="138671"/>
                </a:lnTo>
                <a:lnTo>
                  <a:pt x="276885" y="180225"/>
                </a:lnTo>
                <a:lnTo>
                  <a:pt x="292989" y="217512"/>
                </a:lnTo>
                <a:lnTo>
                  <a:pt x="320154" y="247700"/>
                </a:lnTo>
                <a:lnTo>
                  <a:pt x="358648" y="267893"/>
                </a:lnTo>
                <a:lnTo>
                  <a:pt x="408711" y="275272"/>
                </a:lnTo>
                <a:lnTo>
                  <a:pt x="441121" y="272326"/>
                </a:lnTo>
                <a:lnTo>
                  <a:pt x="470255" y="263448"/>
                </a:lnTo>
                <a:lnTo>
                  <a:pt x="496404" y="248564"/>
                </a:lnTo>
                <a:lnTo>
                  <a:pt x="519823" y="227622"/>
                </a:lnTo>
                <a:lnTo>
                  <a:pt x="507123" y="216763"/>
                </a:lnTo>
                <a:lnTo>
                  <a:pt x="474268" y="188696"/>
                </a:lnTo>
                <a:lnTo>
                  <a:pt x="459536" y="201790"/>
                </a:lnTo>
                <a:lnTo>
                  <a:pt x="443788" y="210477"/>
                </a:lnTo>
                <a:lnTo>
                  <a:pt x="427024" y="215277"/>
                </a:lnTo>
                <a:lnTo>
                  <a:pt x="409257" y="216763"/>
                </a:lnTo>
                <a:lnTo>
                  <a:pt x="381520" y="212572"/>
                </a:lnTo>
                <a:lnTo>
                  <a:pt x="361543" y="200774"/>
                </a:lnTo>
                <a:lnTo>
                  <a:pt x="348475" y="182473"/>
                </a:lnTo>
                <a:lnTo>
                  <a:pt x="341464" y="158788"/>
                </a:lnTo>
                <a:lnTo>
                  <a:pt x="527405" y="158788"/>
                </a:lnTo>
                <a:lnTo>
                  <a:pt x="528358" y="154774"/>
                </a:lnTo>
                <a:lnTo>
                  <a:pt x="529145" y="148767"/>
                </a:lnTo>
                <a:lnTo>
                  <a:pt x="529666" y="141414"/>
                </a:lnTo>
                <a:lnTo>
                  <a:pt x="529856" y="133388"/>
                </a:lnTo>
                <a:close/>
              </a:path>
              <a:path w="1520825" h="275590">
                <a:moveTo>
                  <a:pt x="774598" y="57429"/>
                </a:moveTo>
                <a:lnTo>
                  <a:pt x="756412" y="33375"/>
                </a:lnTo>
                <a:lnTo>
                  <a:pt x="732993" y="15303"/>
                </a:lnTo>
                <a:lnTo>
                  <a:pt x="704697" y="3937"/>
                </a:lnTo>
                <a:lnTo>
                  <a:pt x="671868" y="0"/>
                </a:lnTo>
                <a:lnTo>
                  <a:pt x="634098" y="5003"/>
                </a:lnTo>
                <a:lnTo>
                  <a:pt x="601980" y="20205"/>
                </a:lnTo>
                <a:lnTo>
                  <a:pt x="579678" y="45872"/>
                </a:lnTo>
                <a:lnTo>
                  <a:pt x="571322" y="82296"/>
                </a:lnTo>
                <a:lnTo>
                  <a:pt x="585470" y="125133"/>
                </a:lnTo>
                <a:lnTo>
                  <a:pt x="619213" y="147866"/>
                </a:lnTo>
                <a:lnTo>
                  <a:pt x="659485" y="159981"/>
                </a:lnTo>
                <a:lnTo>
                  <a:pt x="693229" y="170954"/>
                </a:lnTo>
                <a:lnTo>
                  <a:pt x="707377" y="190309"/>
                </a:lnTo>
                <a:lnTo>
                  <a:pt x="704824" y="201142"/>
                </a:lnTo>
                <a:lnTo>
                  <a:pt x="696925" y="211302"/>
                </a:lnTo>
                <a:lnTo>
                  <a:pt x="683260" y="218846"/>
                </a:lnTo>
                <a:lnTo>
                  <a:pt x="663473" y="221792"/>
                </a:lnTo>
                <a:lnTo>
                  <a:pt x="640270" y="217678"/>
                </a:lnTo>
                <a:lnTo>
                  <a:pt x="623824" y="207225"/>
                </a:lnTo>
                <a:lnTo>
                  <a:pt x="612775" y="193192"/>
                </a:lnTo>
                <a:lnTo>
                  <a:pt x="605751" y="178371"/>
                </a:lnTo>
                <a:lnTo>
                  <a:pt x="553173" y="201168"/>
                </a:lnTo>
                <a:lnTo>
                  <a:pt x="568515" y="229933"/>
                </a:lnTo>
                <a:lnTo>
                  <a:pt x="593585" y="253492"/>
                </a:lnTo>
                <a:lnTo>
                  <a:pt x="626833" y="269417"/>
                </a:lnTo>
                <a:lnTo>
                  <a:pt x="666724" y="275272"/>
                </a:lnTo>
                <a:lnTo>
                  <a:pt x="704862" y="270090"/>
                </a:lnTo>
                <a:lnTo>
                  <a:pt x="738797" y="254127"/>
                </a:lnTo>
                <a:lnTo>
                  <a:pt x="763130" y="226695"/>
                </a:lnTo>
                <a:lnTo>
                  <a:pt x="772439" y="187134"/>
                </a:lnTo>
                <a:lnTo>
                  <a:pt x="758126" y="141884"/>
                </a:lnTo>
                <a:lnTo>
                  <a:pt x="723976" y="116789"/>
                </a:lnTo>
                <a:lnTo>
                  <a:pt x="649071" y="91643"/>
                </a:lnTo>
                <a:lnTo>
                  <a:pt x="634746" y="73850"/>
                </a:lnTo>
                <a:lnTo>
                  <a:pt x="637159" y="65024"/>
                </a:lnTo>
                <a:lnTo>
                  <a:pt x="644093" y="57785"/>
                </a:lnTo>
                <a:lnTo>
                  <a:pt x="655091" y="52870"/>
                </a:lnTo>
                <a:lnTo>
                  <a:pt x="669709" y="51066"/>
                </a:lnTo>
                <a:lnTo>
                  <a:pt x="689140" y="54000"/>
                </a:lnTo>
                <a:lnTo>
                  <a:pt x="704062" y="61709"/>
                </a:lnTo>
                <a:lnTo>
                  <a:pt x="715213" y="72504"/>
                </a:lnTo>
                <a:lnTo>
                  <a:pt x="723353" y="84683"/>
                </a:lnTo>
                <a:lnTo>
                  <a:pt x="774598" y="57429"/>
                </a:lnTo>
                <a:close/>
              </a:path>
              <a:path w="1520825" h="275590">
                <a:moveTo>
                  <a:pt x="1048600" y="109575"/>
                </a:moveTo>
                <a:lnTo>
                  <a:pt x="1040663" y="65189"/>
                </a:lnTo>
                <a:lnTo>
                  <a:pt x="1034808" y="56362"/>
                </a:lnTo>
                <a:lnTo>
                  <a:pt x="1017701" y="30556"/>
                </a:lnTo>
                <a:lnTo>
                  <a:pt x="980909" y="8026"/>
                </a:lnTo>
                <a:lnTo>
                  <a:pt x="931506" y="0"/>
                </a:lnTo>
                <a:lnTo>
                  <a:pt x="894854" y="4178"/>
                </a:lnTo>
                <a:lnTo>
                  <a:pt x="864323" y="15976"/>
                </a:lnTo>
                <a:lnTo>
                  <a:pt x="838936" y="34277"/>
                </a:lnTo>
                <a:lnTo>
                  <a:pt x="817702" y="57975"/>
                </a:lnTo>
                <a:lnTo>
                  <a:pt x="868387" y="93687"/>
                </a:lnTo>
                <a:lnTo>
                  <a:pt x="878852" y="79692"/>
                </a:lnTo>
                <a:lnTo>
                  <a:pt x="892886" y="67767"/>
                </a:lnTo>
                <a:lnTo>
                  <a:pt x="910590" y="59474"/>
                </a:lnTo>
                <a:lnTo>
                  <a:pt x="932065" y="56362"/>
                </a:lnTo>
                <a:lnTo>
                  <a:pt x="955154" y="60350"/>
                </a:lnTo>
                <a:lnTo>
                  <a:pt x="971854" y="71666"/>
                </a:lnTo>
                <a:lnTo>
                  <a:pt x="982014" y="89293"/>
                </a:lnTo>
                <a:lnTo>
                  <a:pt x="985443" y="112204"/>
                </a:lnTo>
                <a:lnTo>
                  <a:pt x="985443" y="158788"/>
                </a:lnTo>
                <a:lnTo>
                  <a:pt x="979284" y="182422"/>
                </a:lnTo>
                <a:lnTo>
                  <a:pt x="963942" y="202171"/>
                </a:lnTo>
                <a:lnTo>
                  <a:pt x="941743" y="215722"/>
                </a:lnTo>
                <a:lnTo>
                  <a:pt x="914996" y="220751"/>
                </a:lnTo>
                <a:lnTo>
                  <a:pt x="897851" y="218528"/>
                </a:lnTo>
                <a:lnTo>
                  <a:pt x="885278" y="212331"/>
                </a:lnTo>
                <a:lnTo>
                  <a:pt x="877519" y="202857"/>
                </a:lnTo>
                <a:lnTo>
                  <a:pt x="874877" y="190830"/>
                </a:lnTo>
                <a:lnTo>
                  <a:pt x="877506" y="178777"/>
                </a:lnTo>
                <a:lnTo>
                  <a:pt x="885545" y="168541"/>
                </a:lnTo>
                <a:lnTo>
                  <a:pt x="899223" y="161442"/>
                </a:lnTo>
                <a:lnTo>
                  <a:pt x="918781" y="158788"/>
                </a:lnTo>
                <a:lnTo>
                  <a:pt x="985443" y="158788"/>
                </a:lnTo>
                <a:lnTo>
                  <a:pt x="985443" y="112204"/>
                </a:lnTo>
                <a:lnTo>
                  <a:pt x="914996" y="112204"/>
                </a:lnTo>
                <a:lnTo>
                  <a:pt x="872515" y="116078"/>
                </a:lnTo>
                <a:lnTo>
                  <a:pt x="838288" y="128905"/>
                </a:lnTo>
                <a:lnTo>
                  <a:pt x="815428" y="152501"/>
                </a:lnTo>
                <a:lnTo>
                  <a:pt x="807123" y="188696"/>
                </a:lnTo>
                <a:lnTo>
                  <a:pt x="814679" y="225564"/>
                </a:lnTo>
                <a:lnTo>
                  <a:pt x="835609" y="252818"/>
                </a:lnTo>
                <a:lnTo>
                  <a:pt x="866686" y="269519"/>
                </a:lnTo>
                <a:lnTo>
                  <a:pt x="905510" y="275272"/>
                </a:lnTo>
                <a:lnTo>
                  <a:pt x="928992" y="273177"/>
                </a:lnTo>
                <a:lnTo>
                  <a:pt x="950988" y="266090"/>
                </a:lnTo>
                <a:lnTo>
                  <a:pt x="971308" y="252818"/>
                </a:lnTo>
                <a:lnTo>
                  <a:pt x="989774" y="232117"/>
                </a:lnTo>
                <a:lnTo>
                  <a:pt x="994067" y="269519"/>
                </a:lnTo>
                <a:lnTo>
                  <a:pt x="994117" y="269963"/>
                </a:lnTo>
                <a:lnTo>
                  <a:pt x="1048600" y="269963"/>
                </a:lnTo>
                <a:lnTo>
                  <a:pt x="1048600" y="232117"/>
                </a:lnTo>
                <a:lnTo>
                  <a:pt x="1048600" y="220751"/>
                </a:lnTo>
                <a:lnTo>
                  <a:pt x="1048600" y="158788"/>
                </a:lnTo>
                <a:lnTo>
                  <a:pt x="1048600" y="109575"/>
                </a:lnTo>
                <a:close/>
              </a:path>
              <a:path w="1520825" h="275590">
                <a:moveTo>
                  <a:pt x="1520456" y="111137"/>
                </a:moveTo>
                <a:lnTo>
                  <a:pt x="1514589" y="70205"/>
                </a:lnTo>
                <a:lnTo>
                  <a:pt x="1496466" y="34620"/>
                </a:lnTo>
                <a:lnTo>
                  <a:pt x="1465351" y="9512"/>
                </a:lnTo>
                <a:lnTo>
                  <a:pt x="1420469" y="0"/>
                </a:lnTo>
                <a:lnTo>
                  <a:pt x="1394663" y="2692"/>
                </a:lnTo>
                <a:lnTo>
                  <a:pt x="1370406" y="11087"/>
                </a:lnTo>
                <a:lnTo>
                  <a:pt x="1348752" y="25565"/>
                </a:lnTo>
                <a:lnTo>
                  <a:pt x="1330756" y="46570"/>
                </a:lnTo>
                <a:lnTo>
                  <a:pt x="1315910" y="25996"/>
                </a:lnTo>
                <a:lnTo>
                  <a:pt x="1298244" y="11468"/>
                </a:lnTo>
                <a:lnTo>
                  <a:pt x="1277797" y="2844"/>
                </a:lnTo>
                <a:lnTo>
                  <a:pt x="1254582" y="0"/>
                </a:lnTo>
                <a:lnTo>
                  <a:pt x="1235583" y="1816"/>
                </a:lnTo>
                <a:lnTo>
                  <a:pt x="1217307" y="7594"/>
                </a:lnTo>
                <a:lnTo>
                  <a:pt x="1200454" y="17856"/>
                </a:lnTo>
                <a:lnTo>
                  <a:pt x="1185735" y="33083"/>
                </a:lnTo>
                <a:lnTo>
                  <a:pt x="1185735" y="5549"/>
                </a:lnTo>
                <a:lnTo>
                  <a:pt x="1119073" y="5549"/>
                </a:lnTo>
                <a:lnTo>
                  <a:pt x="1119073" y="269963"/>
                </a:lnTo>
                <a:lnTo>
                  <a:pt x="1185735" y="269963"/>
                </a:lnTo>
                <a:lnTo>
                  <a:pt x="1185735" y="124663"/>
                </a:lnTo>
                <a:lnTo>
                  <a:pt x="1189596" y="99707"/>
                </a:lnTo>
                <a:lnTo>
                  <a:pt x="1200810" y="79159"/>
                </a:lnTo>
                <a:lnTo>
                  <a:pt x="1218780" y="65214"/>
                </a:lnTo>
                <a:lnTo>
                  <a:pt x="1242910" y="60071"/>
                </a:lnTo>
                <a:lnTo>
                  <a:pt x="1263904" y="64668"/>
                </a:lnTo>
                <a:lnTo>
                  <a:pt x="1277035" y="77177"/>
                </a:lnTo>
                <a:lnTo>
                  <a:pt x="1283830" y="95681"/>
                </a:lnTo>
                <a:lnTo>
                  <a:pt x="1285760" y="118287"/>
                </a:lnTo>
                <a:lnTo>
                  <a:pt x="1285760" y="269963"/>
                </a:lnTo>
                <a:lnTo>
                  <a:pt x="1352969" y="269963"/>
                </a:lnTo>
                <a:lnTo>
                  <a:pt x="1352969" y="124663"/>
                </a:lnTo>
                <a:lnTo>
                  <a:pt x="1356779" y="99707"/>
                </a:lnTo>
                <a:lnTo>
                  <a:pt x="1367866" y="79159"/>
                </a:lnTo>
                <a:lnTo>
                  <a:pt x="1385658" y="65214"/>
                </a:lnTo>
                <a:lnTo>
                  <a:pt x="1409598" y="60071"/>
                </a:lnTo>
                <a:lnTo>
                  <a:pt x="1430832" y="64757"/>
                </a:lnTo>
                <a:lnTo>
                  <a:pt x="1444231" y="77508"/>
                </a:lnTo>
                <a:lnTo>
                  <a:pt x="1451229" y="96367"/>
                </a:lnTo>
                <a:lnTo>
                  <a:pt x="1453248" y="119354"/>
                </a:lnTo>
                <a:lnTo>
                  <a:pt x="1453248" y="269963"/>
                </a:lnTo>
                <a:lnTo>
                  <a:pt x="1520456" y="269963"/>
                </a:lnTo>
                <a:lnTo>
                  <a:pt x="1520456" y="111137"/>
                </a:lnTo>
                <a:close/>
              </a:path>
            </a:pathLst>
          </a:custGeom>
          <a:solidFill>
            <a:srgbClr val="166FA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686" y="1914701"/>
            <a:ext cx="2441371" cy="29557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32187" y="495287"/>
            <a:ext cx="6326338" cy="138599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671754" y="0"/>
            <a:ext cx="3616325" cy="10287000"/>
          </a:xfrm>
          <a:custGeom>
            <a:avLst/>
            <a:gdLst/>
            <a:ahLst/>
            <a:cxnLst/>
            <a:rect l="l" t="t" r="r" b="b"/>
            <a:pathLst>
              <a:path w="3616325" h="10287000">
                <a:moveTo>
                  <a:pt x="3605491" y="0"/>
                </a:moveTo>
                <a:lnTo>
                  <a:pt x="0" y="0"/>
                </a:lnTo>
                <a:lnTo>
                  <a:pt x="3429000" y="10287000"/>
                </a:lnTo>
                <a:lnTo>
                  <a:pt x="3616248" y="10287000"/>
                </a:lnTo>
                <a:lnTo>
                  <a:pt x="3616248" y="32283"/>
                </a:lnTo>
                <a:lnTo>
                  <a:pt x="3605491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8935" y="9055949"/>
            <a:ext cx="2913607" cy="56278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67975" y="9008173"/>
            <a:ext cx="3639947" cy="89684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1000" y="4076700"/>
            <a:ext cx="8141766" cy="255294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16671" y="4076712"/>
            <a:ext cx="1810625" cy="424676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1000" y="6623549"/>
            <a:ext cx="8141766" cy="16999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7559" y="405419"/>
            <a:ext cx="1274445" cy="1373505"/>
          </a:xfrm>
          <a:custGeom>
            <a:avLst/>
            <a:gdLst/>
            <a:ahLst/>
            <a:cxnLst/>
            <a:rect l="l" t="t" r="r" b="b"/>
            <a:pathLst>
              <a:path w="1274445" h="1373505">
                <a:moveTo>
                  <a:pt x="681266" y="0"/>
                </a:moveTo>
                <a:lnTo>
                  <a:pt x="637390" y="808"/>
                </a:lnTo>
                <a:lnTo>
                  <a:pt x="594249" y="4715"/>
                </a:lnTo>
                <a:lnTo>
                  <a:pt x="552024" y="11637"/>
                </a:lnTo>
                <a:lnTo>
                  <a:pt x="510892" y="21492"/>
                </a:lnTo>
                <a:lnTo>
                  <a:pt x="471033" y="34198"/>
                </a:lnTo>
                <a:lnTo>
                  <a:pt x="432624" y="49673"/>
                </a:lnTo>
                <a:lnTo>
                  <a:pt x="395844" y="67833"/>
                </a:lnTo>
                <a:lnTo>
                  <a:pt x="360873" y="88598"/>
                </a:lnTo>
                <a:lnTo>
                  <a:pt x="327889" y="111885"/>
                </a:lnTo>
                <a:lnTo>
                  <a:pt x="297070" y="137611"/>
                </a:lnTo>
                <a:lnTo>
                  <a:pt x="268595" y="165694"/>
                </a:lnTo>
                <a:lnTo>
                  <a:pt x="242643" y="196052"/>
                </a:lnTo>
                <a:lnTo>
                  <a:pt x="219393" y="228603"/>
                </a:lnTo>
                <a:lnTo>
                  <a:pt x="199023" y="263265"/>
                </a:lnTo>
                <a:lnTo>
                  <a:pt x="181711" y="299954"/>
                </a:lnTo>
                <a:lnTo>
                  <a:pt x="179704" y="304729"/>
                </a:lnTo>
                <a:lnTo>
                  <a:pt x="176872" y="309149"/>
                </a:lnTo>
                <a:lnTo>
                  <a:pt x="150948" y="337655"/>
                </a:lnTo>
                <a:lnTo>
                  <a:pt x="125450" y="369296"/>
                </a:lnTo>
                <a:lnTo>
                  <a:pt x="121335" y="375417"/>
                </a:lnTo>
                <a:lnTo>
                  <a:pt x="112725" y="387381"/>
                </a:lnTo>
                <a:lnTo>
                  <a:pt x="81352" y="437142"/>
                </a:lnTo>
                <a:lnTo>
                  <a:pt x="60891" y="476108"/>
                </a:lnTo>
                <a:lnTo>
                  <a:pt x="43262" y="516310"/>
                </a:lnTo>
                <a:lnTo>
                  <a:pt x="28740" y="557637"/>
                </a:lnTo>
                <a:lnTo>
                  <a:pt x="17077" y="599785"/>
                </a:lnTo>
                <a:lnTo>
                  <a:pt x="8345" y="642544"/>
                </a:lnTo>
                <a:lnTo>
                  <a:pt x="2692" y="685716"/>
                </a:lnTo>
                <a:lnTo>
                  <a:pt x="266" y="729100"/>
                </a:lnTo>
                <a:lnTo>
                  <a:pt x="0" y="758094"/>
                </a:lnTo>
                <a:lnTo>
                  <a:pt x="482" y="765320"/>
                </a:lnTo>
                <a:lnTo>
                  <a:pt x="1154" y="783388"/>
                </a:lnTo>
                <a:lnTo>
                  <a:pt x="2003" y="794202"/>
                </a:lnTo>
                <a:lnTo>
                  <a:pt x="4851" y="822978"/>
                </a:lnTo>
                <a:lnTo>
                  <a:pt x="6057" y="830128"/>
                </a:lnTo>
                <a:lnTo>
                  <a:pt x="9156" y="851617"/>
                </a:lnTo>
                <a:lnTo>
                  <a:pt x="20142" y="901045"/>
                </a:lnTo>
                <a:lnTo>
                  <a:pt x="34615" y="948460"/>
                </a:lnTo>
                <a:lnTo>
                  <a:pt x="52885" y="994544"/>
                </a:lnTo>
                <a:lnTo>
                  <a:pt x="74787" y="1039044"/>
                </a:lnTo>
                <a:lnTo>
                  <a:pt x="100155" y="1081706"/>
                </a:lnTo>
                <a:lnTo>
                  <a:pt x="128822" y="1122274"/>
                </a:lnTo>
                <a:lnTo>
                  <a:pt x="160622" y="1160496"/>
                </a:lnTo>
                <a:lnTo>
                  <a:pt x="195389" y="1196117"/>
                </a:lnTo>
                <a:lnTo>
                  <a:pt x="232869" y="1228937"/>
                </a:lnTo>
                <a:lnTo>
                  <a:pt x="272837" y="1258756"/>
                </a:lnTo>
                <a:lnTo>
                  <a:pt x="315026" y="1285429"/>
                </a:lnTo>
                <a:lnTo>
                  <a:pt x="359166" y="1308812"/>
                </a:lnTo>
                <a:lnTo>
                  <a:pt x="404988" y="1328762"/>
                </a:lnTo>
                <a:lnTo>
                  <a:pt x="452225" y="1345135"/>
                </a:lnTo>
                <a:lnTo>
                  <a:pt x="500608" y="1357788"/>
                </a:lnTo>
                <a:lnTo>
                  <a:pt x="554431" y="1367478"/>
                </a:lnTo>
                <a:lnTo>
                  <a:pt x="616102" y="1372825"/>
                </a:lnTo>
                <a:lnTo>
                  <a:pt x="652500" y="1373244"/>
                </a:lnTo>
                <a:lnTo>
                  <a:pt x="685165" y="1371923"/>
                </a:lnTo>
                <a:lnTo>
                  <a:pt x="746544" y="1365128"/>
                </a:lnTo>
                <a:lnTo>
                  <a:pt x="803268" y="1353248"/>
                </a:lnTo>
                <a:lnTo>
                  <a:pt x="844969" y="1341189"/>
                </a:lnTo>
                <a:lnTo>
                  <a:pt x="891416" y="1324089"/>
                </a:lnTo>
                <a:lnTo>
                  <a:pt x="936216" y="1303433"/>
                </a:lnTo>
                <a:lnTo>
                  <a:pt x="979139" y="1279419"/>
                </a:lnTo>
                <a:lnTo>
                  <a:pt x="1019955" y="1252241"/>
                </a:lnTo>
                <a:lnTo>
                  <a:pt x="1058434" y="1222098"/>
                </a:lnTo>
                <a:lnTo>
                  <a:pt x="1094349" y="1189185"/>
                </a:lnTo>
                <a:lnTo>
                  <a:pt x="1127467" y="1153699"/>
                </a:lnTo>
                <a:lnTo>
                  <a:pt x="1157624" y="1115867"/>
                </a:lnTo>
                <a:lnTo>
                  <a:pt x="1184638" y="1075894"/>
                </a:lnTo>
                <a:lnTo>
                  <a:pt x="1208358" y="1034040"/>
                </a:lnTo>
                <a:lnTo>
                  <a:pt x="1228630" y="990566"/>
                </a:lnTo>
                <a:lnTo>
                  <a:pt x="1245303" y="945734"/>
                </a:lnTo>
                <a:lnTo>
                  <a:pt x="1258225" y="899805"/>
                </a:lnTo>
                <a:lnTo>
                  <a:pt x="1268552" y="846232"/>
                </a:lnTo>
                <a:lnTo>
                  <a:pt x="1270711" y="825544"/>
                </a:lnTo>
                <a:lnTo>
                  <a:pt x="1271765" y="818673"/>
                </a:lnTo>
                <a:lnTo>
                  <a:pt x="1273951" y="780653"/>
                </a:lnTo>
                <a:lnTo>
                  <a:pt x="1274064" y="770273"/>
                </a:lnTo>
                <a:lnTo>
                  <a:pt x="1274164" y="759888"/>
                </a:lnTo>
                <a:lnTo>
                  <a:pt x="1273837" y="739146"/>
                </a:lnTo>
                <a:lnTo>
                  <a:pt x="1269504" y="687520"/>
                </a:lnTo>
                <a:lnTo>
                  <a:pt x="1262862" y="646615"/>
                </a:lnTo>
                <a:lnTo>
                  <a:pt x="1253351" y="606300"/>
                </a:lnTo>
                <a:lnTo>
                  <a:pt x="1241024" y="566762"/>
                </a:lnTo>
                <a:lnTo>
                  <a:pt x="1225930" y="528186"/>
                </a:lnTo>
                <a:lnTo>
                  <a:pt x="1239796" y="567143"/>
                </a:lnTo>
                <a:lnTo>
                  <a:pt x="1250856" y="606904"/>
                </a:lnTo>
                <a:lnTo>
                  <a:pt x="1259079" y="647268"/>
                </a:lnTo>
                <a:lnTo>
                  <a:pt x="1264437" y="688041"/>
                </a:lnTo>
                <a:lnTo>
                  <a:pt x="1267125" y="739295"/>
                </a:lnTo>
                <a:lnTo>
                  <a:pt x="1267079" y="749553"/>
                </a:lnTo>
                <a:lnTo>
                  <a:pt x="1265951" y="780308"/>
                </a:lnTo>
                <a:lnTo>
                  <a:pt x="1265189" y="790528"/>
                </a:lnTo>
                <a:lnTo>
                  <a:pt x="1262646" y="817708"/>
                </a:lnTo>
                <a:lnTo>
                  <a:pt x="1261414" y="824439"/>
                </a:lnTo>
                <a:lnTo>
                  <a:pt x="1258684" y="844771"/>
                </a:lnTo>
                <a:lnTo>
                  <a:pt x="1246872" y="897090"/>
                </a:lnTo>
                <a:lnTo>
                  <a:pt x="1232825" y="941707"/>
                </a:lnTo>
                <a:lnTo>
                  <a:pt x="1215178" y="985037"/>
                </a:lnTo>
                <a:lnTo>
                  <a:pt x="1194102" y="1026839"/>
                </a:lnTo>
                <a:lnTo>
                  <a:pt x="1169769" y="1066872"/>
                </a:lnTo>
                <a:lnTo>
                  <a:pt x="1142348" y="1104896"/>
                </a:lnTo>
                <a:lnTo>
                  <a:pt x="1112011" y="1140669"/>
                </a:lnTo>
                <a:lnTo>
                  <a:pt x="1078940" y="1174016"/>
                </a:lnTo>
                <a:lnTo>
                  <a:pt x="1043335" y="1204723"/>
                </a:lnTo>
                <a:lnTo>
                  <a:pt x="1005436" y="1232621"/>
                </a:lnTo>
                <a:lnTo>
                  <a:pt x="965477" y="1257541"/>
                </a:lnTo>
                <a:lnTo>
                  <a:pt x="923697" y="1279314"/>
                </a:lnTo>
                <a:lnTo>
                  <a:pt x="880333" y="1297770"/>
                </a:lnTo>
                <a:lnTo>
                  <a:pt x="835621" y="1312741"/>
                </a:lnTo>
                <a:lnTo>
                  <a:pt x="795672" y="1323039"/>
                </a:lnTo>
                <a:lnTo>
                  <a:pt x="741540" y="1332718"/>
                </a:lnTo>
                <a:lnTo>
                  <a:pt x="683348" y="1337455"/>
                </a:lnTo>
                <a:lnTo>
                  <a:pt x="652462" y="1337773"/>
                </a:lnTo>
                <a:lnTo>
                  <a:pt x="621601" y="1336604"/>
                </a:lnTo>
                <a:lnTo>
                  <a:pt x="560387" y="1329683"/>
                </a:lnTo>
                <a:lnTo>
                  <a:pt x="510247" y="1319116"/>
                </a:lnTo>
                <a:lnTo>
                  <a:pt x="458068" y="1303439"/>
                </a:lnTo>
                <a:lnTo>
                  <a:pt x="407685" y="1283173"/>
                </a:lnTo>
                <a:lnTo>
                  <a:pt x="359473" y="1258556"/>
                </a:lnTo>
                <a:lnTo>
                  <a:pt x="313805" y="1229830"/>
                </a:lnTo>
                <a:lnTo>
                  <a:pt x="271055" y="1197232"/>
                </a:lnTo>
                <a:lnTo>
                  <a:pt x="231597" y="1161001"/>
                </a:lnTo>
                <a:lnTo>
                  <a:pt x="195763" y="1121449"/>
                </a:lnTo>
                <a:lnTo>
                  <a:pt x="163873" y="1078944"/>
                </a:lnTo>
                <a:lnTo>
                  <a:pt x="136131" y="1033873"/>
                </a:lnTo>
                <a:lnTo>
                  <a:pt x="112741" y="986620"/>
                </a:lnTo>
                <a:lnTo>
                  <a:pt x="93906" y="937572"/>
                </a:lnTo>
                <a:lnTo>
                  <a:pt x="79832" y="887113"/>
                </a:lnTo>
                <a:lnTo>
                  <a:pt x="71259" y="842181"/>
                </a:lnTo>
                <a:lnTo>
                  <a:pt x="65990" y="780434"/>
                </a:lnTo>
                <a:lnTo>
                  <a:pt x="65608" y="757599"/>
                </a:lnTo>
                <a:lnTo>
                  <a:pt x="66700" y="731564"/>
                </a:lnTo>
                <a:lnTo>
                  <a:pt x="70068" y="692670"/>
                </a:lnTo>
                <a:lnTo>
                  <a:pt x="76326" y="654181"/>
                </a:lnTo>
                <a:lnTo>
                  <a:pt x="85309" y="616251"/>
                </a:lnTo>
                <a:lnTo>
                  <a:pt x="96850" y="579037"/>
                </a:lnTo>
                <a:lnTo>
                  <a:pt x="110884" y="542697"/>
                </a:lnTo>
                <a:lnTo>
                  <a:pt x="127641" y="507497"/>
                </a:lnTo>
                <a:lnTo>
                  <a:pt x="146845" y="473527"/>
                </a:lnTo>
                <a:lnTo>
                  <a:pt x="171767" y="435425"/>
                </a:lnTo>
                <a:lnTo>
                  <a:pt x="175958" y="430396"/>
                </a:lnTo>
                <a:lnTo>
                  <a:pt x="183870" y="420071"/>
                </a:lnTo>
                <a:lnTo>
                  <a:pt x="210968" y="387537"/>
                </a:lnTo>
                <a:lnTo>
                  <a:pt x="246734" y="356674"/>
                </a:lnTo>
                <a:lnTo>
                  <a:pt x="310692" y="321325"/>
                </a:lnTo>
                <a:lnTo>
                  <a:pt x="353466" y="299373"/>
                </a:lnTo>
                <a:lnTo>
                  <a:pt x="396718" y="278453"/>
                </a:lnTo>
                <a:lnTo>
                  <a:pt x="440476" y="258583"/>
                </a:lnTo>
                <a:lnTo>
                  <a:pt x="484724" y="239841"/>
                </a:lnTo>
                <a:lnTo>
                  <a:pt x="529492" y="222351"/>
                </a:lnTo>
                <a:lnTo>
                  <a:pt x="574809" y="206316"/>
                </a:lnTo>
                <a:lnTo>
                  <a:pt x="620747" y="192094"/>
                </a:lnTo>
                <a:lnTo>
                  <a:pt x="679100" y="177731"/>
                </a:lnTo>
                <a:lnTo>
                  <a:pt x="717372" y="171367"/>
                </a:lnTo>
                <a:lnTo>
                  <a:pt x="717626" y="172903"/>
                </a:lnTo>
                <a:lnTo>
                  <a:pt x="711126" y="174278"/>
                </a:lnTo>
                <a:lnTo>
                  <a:pt x="691730" y="178948"/>
                </a:lnTo>
                <a:lnTo>
                  <a:pt x="646112" y="192664"/>
                </a:lnTo>
                <a:lnTo>
                  <a:pt x="601454" y="209052"/>
                </a:lnTo>
                <a:lnTo>
                  <a:pt x="557644" y="227412"/>
                </a:lnTo>
                <a:lnTo>
                  <a:pt x="514542" y="247252"/>
                </a:lnTo>
                <a:lnTo>
                  <a:pt x="472097" y="268407"/>
                </a:lnTo>
                <a:lnTo>
                  <a:pt x="430299" y="290650"/>
                </a:lnTo>
                <a:lnTo>
                  <a:pt x="389102" y="313911"/>
                </a:lnTo>
                <a:lnTo>
                  <a:pt x="328501" y="350541"/>
                </a:lnTo>
                <a:lnTo>
                  <a:pt x="288933" y="376102"/>
                </a:lnTo>
                <a:lnTo>
                  <a:pt x="250142" y="402616"/>
                </a:lnTo>
                <a:lnTo>
                  <a:pt x="201333" y="438511"/>
                </a:lnTo>
                <a:lnTo>
                  <a:pt x="196353" y="452275"/>
                </a:lnTo>
                <a:lnTo>
                  <a:pt x="199934" y="458792"/>
                </a:lnTo>
                <a:lnTo>
                  <a:pt x="277360" y="473882"/>
                </a:lnTo>
                <a:lnTo>
                  <a:pt x="339797" y="479247"/>
                </a:lnTo>
                <a:lnTo>
                  <a:pt x="397861" y="479930"/>
                </a:lnTo>
                <a:lnTo>
                  <a:pt x="451827" y="476355"/>
                </a:lnTo>
                <a:lnTo>
                  <a:pt x="501972" y="468940"/>
                </a:lnTo>
                <a:lnTo>
                  <a:pt x="548571" y="458107"/>
                </a:lnTo>
                <a:lnTo>
                  <a:pt x="591902" y="444277"/>
                </a:lnTo>
                <a:lnTo>
                  <a:pt x="632240" y="427871"/>
                </a:lnTo>
                <a:lnTo>
                  <a:pt x="669861" y="409309"/>
                </a:lnTo>
                <a:lnTo>
                  <a:pt x="705042" y="389013"/>
                </a:lnTo>
                <a:lnTo>
                  <a:pt x="738059" y="367402"/>
                </a:lnTo>
                <a:lnTo>
                  <a:pt x="769188" y="344899"/>
                </a:lnTo>
                <a:lnTo>
                  <a:pt x="816267" y="307678"/>
                </a:lnTo>
                <a:lnTo>
                  <a:pt x="860292" y="271008"/>
                </a:lnTo>
                <a:lnTo>
                  <a:pt x="902436" y="236668"/>
                </a:lnTo>
                <a:lnTo>
                  <a:pt x="943868" y="206439"/>
                </a:lnTo>
                <a:lnTo>
                  <a:pt x="985760" y="182101"/>
                </a:lnTo>
                <a:lnTo>
                  <a:pt x="1029285" y="165436"/>
                </a:lnTo>
                <a:lnTo>
                  <a:pt x="1075613" y="158222"/>
                </a:lnTo>
                <a:lnTo>
                  <a:pt x="1082281" y="157968"/>
                </a:lnTo>
                <a:lnTo>
                  <a:pt x="1085024" y="149777"/>
                </a:lnTo>
                <a:lnTo>
                  <a:pt x="1037342" y="114915"/>
                </a:lnTo>
                <a:lnTo>
                  <a:pt x="994007" y="87981"/>
                </a:lnTo>
                <a:lnTo>
                  <a:pt x="949980" y="64803"/>
                </a:lnTo>
                <a:lnTo>
                  <a:pt x="905438" y="45299"/>
                </a:lnTo>
                <a:lnTo>
                  <a:pt x="860561" y="29385"/>
                </a:lnTo>
                <a:lnTo>
                  <a:pt x="815526" y="16981"/>
                </a:lnTo>
                <a:lnTo>
                  <a:pt x="770513" y="8004"/>
                </a:lnTo>
                <a:lnTo>
                  <a:pt x="725700" y="2370"/>
                </a:lnTo>
                <a:lnTo>
                  <a:pt x="681266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6792" y="633406"/>
            <a:ext cx="147040" cy="13675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1601" y="811607"/>
            <a:ext cx="77025" cy="752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279236" y="1434220"/>
            <a:ext cx="594360" cy="324485"/>
          </a:xfrm>
          <a:custGeom>
            <a:avLst/>
            <a:gdLst/>
            <a:ahLst/>
            <a:cxnLst/>
            <a:rect l="l" t="t" r="r" b="b"/>
            <a:pathLst>
              <a:path w="594360" h="324485">
                <a:moveTo>
                  <a:pt x="286358" y="0"/>
                </a:moveTo>
                <a:lnTo>
                  <a:pt x="252455" y="1701"/>
                </a:lnTo>
                <a:lnTo>
                  <a:pt x="217961" y="5702"/>
                </a:lnTo>
                <a:lnTo>
                  <a:pt x="148327" y="16214"/>
                </a:lnTo>
                <a:lnTo>
                  <a:pt x="113751" y="20528"/>
                </a:lnTo>
                <a:lnTo>
                  <a:pt x="79713" y="22750"/>
                </a:lnTo>
                <a:lnTo>
                  <a:pt x="46494" y="21782"/>
                </a:lnTo>
                <a:lnTo>
                  <a:pt x="14376" y="16527"/>
                </a:lnTo>
                <a:lnTo>
                  <a:pt x="8017" y="16647"/>
                </a:lnTo>
                <a:lnTo>
                  <a:pt x="2927" y="19659"/>
                </a:lnTo>
                <a:lnTo>
                  <a:pt x="0" y="24683"/>
                </a:lnTo>
                <a:lnTo>
                  <a:pt x="127" y="30840"/>
                </a:lnTo>
                <a:lnTo>
                  <a:pt x="15581" y="73786"/>
                </a:lnTo>
                <a:lnTo>
                  <a:pt x="35520" y="115981"/>
                </a:lnTo>
                <a:lnTo>
                  <a:pt x="59659" y="156576"/>
                </a:lnTo>
                <a:lnTo>
                  <a:pt x="87714" y="194718"/>
                </a:lnTo>
                <a:lnTo>
                  <a:pt x="119399" y="229557"/>
                </a:lnTo>
                <a:lnTo>
                  <a:pt x="154429" y="260242"/>
                </a:lnTo>
                <a:lnTo>
                  <a:pt x="192519" y="285920"/>
                </a:lnTo>
                <a:lnTo>
                  <a:pt x="233385" y="305742"/>
                </a:lnTo>
                <a:lnTo>
                  <a:pt x="276740" y="318856"/>
                </a:lnTo>
                <a:lnTo>
                  <a:pt x="322301" y="324411"/>
                </a:lnTo>
                <a:lnTo>
                  <a:pt x="369781" y="321556"/>
                </a:lnTo>
                <a:lnTo>
                  <a:pt x="418897" y="309440"/>
                </a:lnTo>
                <a:lnTo>
                  <a:pt x="463660" y="290509"/>
                </a:lnTo>
                <a:lnTo>
                  <a:pt x="507363" y="264960"/>
                </a:lnTo>
                <a:lnTo>
                  <a:pt x="550083" y="233250"/>
                </a:lnTo>
                <a:lnTo>
                  <a:pt x="594004" y="193806"/>
                </a:lnTo>
                <a:lnTo>
                  <a:pt x="591312" y="190530"/>
                </a:lnTo>
                <a:lnTo>
                  <a:pt x="544269" y="219121"/>
                </a:lnTo>
                <a:lnTo>
                  <a:pt x="500616" y="240285"/>
                </a:lnTo>
                <a:lnTo>
                  <a:pt x="457900" y="255684"/>
                </a:lnTo>
                <a:lnTo>
                  <a:pt x="416115" y="265345"/>
                </a:lnTo>
                <a:lnTo>
                  <a:pt x="375256" y="269292"/>
                </a:lnTo>
                <a:lnTo>
                  <a:pt x="335321" y="267551"/>
                </a:lnTo>
                <a:lnTo>
                  <a:pt x="296304" y="260146"/>
                </a:lnTo>
                <a:lnTo>
                  <a:pt x="258202" y="247102"/>
                </a:lnTo>
                <a:lnTo>
                  <a:pt x="221009" y="228446"/>
                </a:lnTo>
                <a:lnTo>
                  <a:pt x="184723" y="204201"/>
                </a:lnTo>
                <a:lnTo>
                  <a:pt x="149337" y="174393"/>
                </a:lnTo>
                <a:lnTo>
                  <a:pt x="114849" y="139047"/>
                </a:lnTo>
                <a:lnTo>
                  <a:pt x="81254" y="98188"/>
                </a:lnTo>
                <a:lnTo>
                  <a:pt x="117674" y="134956"/>
                </a:lnTo>
                <a:lnTo>
                  <a:pt x="155469" y="165324"/>
                </a:lnTo>
                <a:lnTo>
                  <a:pt x="194598" y="189484"/>
                </a:lnTo>
                <a:lnTo>
                  <a:pt x="235021" y="207630"/>
                </a:lnTo>
                <a:lnTo>
                  <a:pt x="276696" y="219952"/>
                </a:lnTo>
                <a:lnTo>
                  <a:pt x="319584" y="226645"/>
                </a:lnTo>
                <a:lnTo>
                  <a:pt x="363642" y="227899"/>
                </a:lnTo>
                <a:lnTo>
                  <a:pt x="408831" y="223907"/>
                </a:lnTo>
                <a:lnTo>
                  <a:pt x="455110" y="214862"/>
                </a:lnTo>
                <a:lnTo>
                  <a:pt x="502437" y="200956"/>
                </a:lnTo>
                <a:lnTo>
                  <a:pt x="483422" y="144728"/>
                </a:lnTo>
                <a:lnTo>
                  <a:pt x="461558" y="99584"/>
                </a:lnTo>
                <a:lnTo>
                  <a:pt x="437128" y="64426"/>
                </a:lnTo>
                <a:lnTo>
                  <a:pt x="381697" y="19677"/>
                </a:lnTo>
                <a:lnTo>
                  <a:pt x="319387" y="1696"/>
                </a:lnTo>
                <a:lnTo>
                  <a:pt x="286358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010640" y="996022"/>
            <a:ext cx="1520825" cy="275590"/>
          </a:xfrm>
          <a:custGeom>
            <a:avLst/>
            <a:gdLst/>
            <a:ahLst/>
            <a:cxnLst/>
            <a:rect l="l" t="t" r="r" b="b"/>
            <a:pathLst>
              <a:path w="1520825" h="275590">
                <a:moveTo>
                  <a:pt x="247713" y="78054"/>
                </a:moveTo>
                <a:lnTo>
                  <a:pt x="228269" y="43637"/>
                </a:lnTo>
                <a:lnTo>
                  <a:pt x="201561" y="19265"/>
                </a:lnTo>
                <a:lnTo>
                  <a:pt x="168656" y="4787"/>
                </a:lnTo>
                <a:lnTo>
                  <a:pt x="130619" y="0"/>
                </a:lnTo>
                <a:lnTo>
                  <a:pt x="83108" y="7708"/>
                </a:lnTo>
                <a:lnTo>
                  <a:pt x="46469" y="28651"/>
                </a:lnTo>
                <a:lnTo>
                  <a:pt x="20535" y="59563"/>
                </a:lnTo>
                <a:lnTo>
                  <a:pt x="5105" y="97167"/>
                </a:lnTo>
                <a:lnTo>
                  <a:pt x="0" y="138176"/>
                </a:lnTo>
                <a:lnTo>
                  <a:pt x="5156" y="179349"/>
                </a:lnTo>
                <a:lnTo>
                  <a:pt x="20726" y="216712"/>
                </a:lnTo>
                <a:lnTo>
                  <a:pt x="46824" y="247205"/>
                </a:lnTo>
                <a:lnTo>
                  <a:pt x="83591" y="267741"/>
                </a:lnTo>
                <a:lnTo>
                  <a:pt x="131165" y="275272"/>
                </a:lnTo>
                <a:lnTo>
                  <a:pt x="169087" y="269951"/>
                </a:lnTo>
                <a:lnTo>
                  <a:pt x="227215" y="229933"/>
                </a:lnTo>
                <a:lnTo>
                  <a:pt x="184848" y="174675"/>
                </a:lnTo>
                <a:lnTo>
                  <a:pt x="177126" y="191744"/>
                </a:lnTo>
                <a:lnTo>
                  <a:pt x="165049" y="205041"/>
                </a:lnTo>
                <a:lnTo>
                  <a:pt x="149313" y="213677"/>
                </a:lnTo>
                <a:lnTo>
                  <a:pt x="130619" y="216763"/>
                </a:lnTo>
                <a:lnTo>
                  <a:pt x="101282" y="210134"/>
                </a:lnTo>
                <a:lnTo>
                  <a:pt x="81635" y="192532"/>
                </a:lnTo>
                <a:lnTo>
                  <a:pt x="70624" y="167411"/>
                </a:lnTo>
                <a:lnTo>
                  <a:pt x="67195" y="138176"/>
                </a:lnTo>
                <a:lnTo>
                  <a:pt x="70700" y="109067"/>
                </a:lnTo>
                <a:lnTo>
                  <a:pt x="81826" y="83515"/>
                </a:lnTo>
                <a:lnTo>
                  <a:pt x="101498" y="65366"/>
                </a:lnTo>
                <a:lnTo>
                  <a:pt x="130619" y="58470"/>
                </a:lnTo>
                <a:lnTo>
                  <a:pt x="149529" y="61683"/>
                </a:lnTo>
                <a:lnTo>
                  <a:pt x="165239" y="70650"/>
                </a:lnTo>
                <a:lnTo>
                  <a:pt x="177190" y="84378"/>
                </a:lnTo>
                <a:lnTo>
                  <a:pt x="184848" y="101879"/>
                </a:lnTo>
                <a:lnTo>
                  <a:pt x="247713" y="78054"/>
                </a:lnTo>
                <a:close/>
              </a:path>
              <a:path w="1520825" h="275590">
                <a:moveTo>
                  <a:pt x="529856" y="133388"/>
                </a:moveTo>
                <a:lnTo>
                  <a:pt x="527570" y="112204"/>
                </a:lnTo>
                <a:lnTo>
                  <a:pt x="526021" y="97828"/>
                </a:lnTo>
                <a:lnTo>
                  <a:pt x="525919" y="96837"/>
                </a:lnTo>
                <a:lnTo>
                  <a:pt x="513003" y="60934"/>
                </a:lnTo>
                <a:lnTo>
                  <a:pt x="507949" y="54267"/>
                </a:lnTo>
                <a:lnTo>
                  <a:pt x="489521" y="29946"/>
                </a:lnTo>
                <a:lnTo>
                  <a:pt x="464794" y="14884"/>
                </a:lnTo>
                <a:lnTo>
                  <a:pt x="464794" y="112204"/>
                </a:lnTo>
                <a:lnTo>
                  <a:pt x="341464" y="112204"/>
                </a:lnTo>
                <a:lnTo>
                  <a:pt x="360362" y="70827"/>
                </a:lnTo>
                <a:lnTo>
                  <a:pt x="403834" y="54267"/>
                </a:lnTo>
                <a:lnTo>
                  <a:pt x="445592" y="69037"/>
                </a:lnTo>
                <a:lnTo>
                  <a:pt x="464794" y="112204"/>
                </a:lnTo>
                <a:lnTo>
                  <a:pt x="464794" y="14884"/>
                </a:lnTo>
                <a:lnTo>
                  <a:pt x="453847" y="8204"/>
                </a:lnTo>
                <a:lnTo>
                  <a:pt x="404368" y="0"/>
                </a:lnTo>
                <a:lnTo>
                  <a:pt x="355384" y="7810"/>
                </a:lnTo>
                <a:lnTo>
                  <a:pt x="318058" y="28994"/>
                </a:lnTo>
                <a:lnTo>
                  <a:pt x="291934" y="60134"/>
                </a:lnTo>
                <a:lnTo>
                  <a:pt x="276580" y="97828"/>
                </a:lnTo>
                <a:lnTo>
                  <a:pt x="271564" y="138671"/>
                </a:lnTo>
                <a:lnTo>
                  <a:pt x="276885" y="180225"/>
                </a:lnTo>
                <a:lnTo>
                  <a:pt x="292989" y="217512"/>
                </a:lnTo>
                <a:lnTo>
                  <a:pt x="320154" y="247700"/>
                </a:lnTo>
                <a:lnTo>
                  <a:pt x="358648" y="267893"/>
                </a:lnTo>
                <a:lnTo>
                  <a:pt x="408711" y="275272"/>
                </a:lnTo>
                <a:lnTo>
                  <a:pt x="441121" y="272326"/>
                </a:lnTo>
                <a:lnTo>
                  <a:pt x="470255" y="263448"/>
                </a:lnTo>
                <a:lnTo>
                  <a:pt x="496404" y="248564"/>
                </a:lnTo>
                <a:lnTo>
                  <a:pt x="519823" y="227622"/>
                </a:lnTo>
                <a:lnTo>
                  <a:pt x="507123" y="216763"/>
                </a:lnTo>
                <a:lnTo>
                  <a:pt x="474268" y="188696"/>
                </a:lnTo>
                <a:lnTo>
                  <a:pt x="459536" y="201790"/>
                </a:lnTo>
                <a:lnTo>
                  <a:pt x="443788" y="210477"/>
                </a:lnTo>
                <a:lnTo>
                  <a:pt x="427024" y="215277"/>
                </a:lnTo>
                <a:lnTo>
                  <a:pt x="409257" y="216763"/>
                </a:lnTo>
                <a:lnTo>
                  <a:pt x="381520" y="212572"/>
                </a:lnTo>
                <a:lnTo>
                  <a:pt x="361543" y="200774"/>
                </a:lnTo>
                <a:lnTo>
                  <a:pt x="348475" y="182473"/>
                </a:lnTo>
                <a:lnTo>
                  <a:pt x="341464" y="158788"/>
                </a:lnTo>
                <a:lnTo>
                  <a:pt x="527405" y="158788"/>
                </a:lnTo>
                <a:lnTo>
                  <a:pt x="528358" y="154774"/>
                </a:lnTo>
                <a:lnTo>
                  <a:pt x="529145" y="148767"/>
                </a:lnTo>
                <a:lnTo>
                  <a:pt x="529666" y="141414"/>
                </a:lnTo>
                <a:lnTo>
                  <a:pt x="529856" y="133388"/>
                </a:lnTo>
                <a:close/>
              </a:path>
              <a:path w="1520825" h="275590">
                <a:moveTo>
                  <a:pt x="774598" y="57429"/>
                </a:moveTo>
                <a:lnTo>
                  <a:pt x="756412" y="33375"/>
                </a:lnTo>
                <a:lnTo>
                  <a:pt x="732993" y="15303"/>
                </a:lnTo>
                <a:lnTo>
                  <a:pt x="704697" y="3937"/>
                </a:lnTo>
                <a:lnTo>
                  <a:pt x="671868" y="0"/>
                </a:lnTo>
                <a:lnTo>
                  <a:pt x="634098" y="5003"/>
                </a:lnTo>
                <a:lnTo>
                  <a:pt x="601980" y="20205"/>
                </a:lnTo>
                <a:lnTo>
                  <a:pt x="579678" y="45872"/>
                </a:lnTo>
                <a:lnTo>
                  <a:pt x="571322" y="82296"/>
                </a:lnTo>
                <a:lnTo>
                  <a:pt x="585470" y="125133"/>
                </a:lnTo>
                <a:lnTo>
                  <a:pt x="619213" y="147866"/>
                </a:lnTo>
                <a:lnTo>
                  <a:pt x="659485" y="159981"/>
                </a:lnTo>
                <a:lnTo>
                  <a:pt x="693229" y="170954"/>
                </a:lnTo>
                <a:lnTo>
                  <a:pt x="707377" y="190309"/>
                </a:lnTo>
                <a:lnTo>
                  <a:pt x="704824" y="201142"/>
                </a:lnTo>
                <a:lnTo>
                  <a:pt x="696925" y="211302"/>
                </a:lnTo>
                <a:lnTo>
                  <a:pt x="683260" y="218846"/>
                </a:lnTo>
                <a:lnTo>
                  <a:pt x="663473" y="221792"/>
                </a:lnTo>
                <a:lnTo>
                  <a:pt x="640270" y="217678"/>
                </a:lnTo>
                <a:lnTo>
                  <a:pt x="623824" y="207225"/>
                </a:lnTo>
                <a:lnTo>
                  <a:pt x="612775" y="193192"/>
                </a:lnTo>
                <a:lnTo>
                  <a:pt x="605751" y="178371"/>
                </a:lnTo>
                <a:lnTo>
                  <a:pt x="553173" y="201168"/>
                </a:lnTo>
                <a:lnTo>
                  <a:pt x="568515" y="229933"/>
                </a:lnTo>
                <a:lnTo>
                  <a:pt x="593585" y="253492"/>
                </a:lnTo>
                <a:lnTo>
                  <a:pt x="626833" y="269417"/>
                </a:lnTo>
                <a:lnTo>
                  <a:pt x="666724" y="275272"/>
                </a:lnTo>
                <a:lnTo>
                  <a:pt x="704862" y="270090"/>
                </a:lnTo>
                <a:lnTo>
                  <a:pt x="738797" y="254127"/>
                </a:lnTo>
                <a:lnTo>
                  <a:pt x="763130" y="226695"/>
                </a:lnTo>
                <a:lnTo>
                  <a:pt x="772439" y="187134"/>
                </a:lnTo>
                <a:lnTo>
                  <a:pt x="758126" y="141884"/>
                </a:lnTo>
                <a:lnTo>
                  <a:pt x="723976" y="116789"/>
                </a:lnTo>
                <a:lnTo>
                  <a:pt x="649071" y="91643"/>
                </a:lnTo>
                <a:lnTo>
                  <a:pt x="634746" y="73850"/>
                </a:lnTo>
                <a:lnTo>
                  <a:pt x="637159" y="65024"/>
                </a:lnTo>
                <a:lnTo>
                  <a:pt x="644093" y="57785"/>
                </a:lnTo>
                <a:lnTo>
                  <a:pt x="655091" y="52870"/>
                </a:lnTo>
                <a:lnTo>
                  <a:pt x="669709" y="51066"/>
                </a:lnTo>
                <a:lnTo>
                  <a:pt x="689140" y="54000"/>
                </a:lnTo>
                <a:lnTo>
                  <a:pt x="704062" y="61709"/>
                </a:lnTo>
                <a:lnTo>
                  <a:pt x="715213" y="72504"/>
                </a:lnTo>
                <a:lnTo>
                  <a:pt x="723353" y="84683"/>
                </a:lnTo>
                <a:lnTo>
                  <a:pt x="774598" y="57429"/>
                </a:lnTo>
                <a:close/>
              </a:path>
              <a:path w="1520825" h="275590">
                <a:moveTo>
                  <a:pt x="1048600" y="109575"/>
                </a:moveTo>
                <a:lnTo>
                  <a:pt x="1040663" y="65189"/>
                </a:lnTo>
                <a:lnTo>
                  <a:pt x="1034808" y="56362"/>
                </a:lnTo>
                <a:lnTo>
                  <a:pt x="1017701" y="30556"/>
                </a:lnTo>
                <a:lnTo>
                  <a:pt x="980909" y="8026"/>
                </a:lnTo>
                <a:lnTo>
                  <a:pt x="931506" y="0"/>
                </a:lnTo>
                <a:lnTo>
                  <a:pt x="894854" y="4178"/>
                </a:lnTo>
                <a:lnTo>
                  <a:pt x="864323" y="15976"/>
                </a:lnTo>
                <a:lnTo>
                  <a:pt x="838936" y="34277"/>
                </a:lnTo>
                <a:lnTo>
                  <a:pt x="817702" y="57975"/>
                </a:lnTo>
                <a:lnTo>
                  <a:pt x="868387" y="93687"/>
                </a:lnTo>
                <a:lnTo>
                  <a:pt x="878852" y="79692"/>
                </a:lnTo>
                <a:lnTo>
                  <a:pt x="892886" y="67767"/>
                </a:lnTo>
                <a:lnTo>
                  <a:pt x="910590" y="59474"/>
                </a:lnTo>
                <a:lnTo>
                  <a:pt x="932065" y="56362"/>
                </a:lnTo>
                <a:lnTo>
                  <a:pt x="955154" y="60350"/>
                </a:lnTo>
                <a:lnTo>
                  <a:pt x="971854" y="71666"/>
                </a:lnTo>
                <a:lnTo>
                  <a:pt x="982014" y="89293"/>
                </a:lnTo>
                <a:lnTo>
                  <a:pt x="985443" y="112204"/>
                </a:lnTo>
                <a:lnTo>
                  <a:pt x="985443" y="158788"/>
                </a:lnTo>
                <a:lnTo>
                  <a:pt x="979284" y="182422"/>
                </a:lnTo>
                <a:lnTo>
                  <a:pt x="963942" y="202171"/>
                </a:lnTo>
                <a:lnTo>
                  <a:pt x="941743" y="215722"/>
                </a:lnTo>
                <a:lnTo>
                  <a:pt x="914996" y="220751"/>
                </a:lnTo>
                <a:lnTo>
                  <a:pt x="897851" y="218528"/>
                </a:lnTo>
                <a:lnTo>
                  <a:pt x="885278" y="212331"/>
                </a:lnTo>
                <a:lnTo>
                  <a:pt x="877519" y="202857"/>
                </a:lnTo>
                <a:lnTo>
                  <a:pt x="874877" y="190830"/>
                </a:lnTo>
                <a:lnTo>
                  <a:pt x="877506" y="178777"/>
                </a:lnTo>
                <a:lnTo>
                  <a:pt x="885545" y="168541"/>
                </a:lnTo>
                <a:lnTo>
                  <a:pt x="899223" y="161442"/>
                </a:lnTo>
                <a:lnTo>
                  <a:pt x="918781" y="158788"/>
                </a:lnTo>
                <a:lnTo>
                  <a:pt x="985443" y="158788"/>
                </a:lnTo>
                <a:lnTo>
                  <a:pt x="985443" y="112204"/>
                </a:lnTo>
                <a:lnTo>
                  <a:pt x="914996" y="112204"/>
                </a:lnTo>
                <a:lnTo>
                  <a:pt x="872515" y="116078"/>
                </a:lnTo>
                <a:lnTo>
                  <a:pt x="838288" y="128905"/>
                </a:lnTo>
                <a:lnTo>
                  <a:pt x="815428" y="152501"/>
                </a:lnTo>
                <a:lnTo>
                  <a:pt x="807123" y="188696"/>
                </a:lnTo>
                <a:lnTo>
                  <a:pt x="814679" y="225564"/>
                </a:lnTo>
                <a:lnTo>
                  <a:pt x="835609" y="252818"/>
                </a:lnTo>
                <a:lnTo>
                  <a:pt x="866686" y="269519"/>
                </a:lnTo>
                <a:lnTo>
                  <a:pt x="905510" y="275272"/>
                </a:lnTo>
                <a:lnTo>
                  <a:pt x="928992" y="273177"/>
                </a:lnTo>
                <a:lnTo>
                  <a:pt x="950988" y="266090"/>
                </a:lnTo>
                <a:lnTo>
                  <a:pt x="971308" y="252818"/>
                </a:lnTo>
                <a:lnTo>
                  <a:pt x="989774" y="232117"/>
                </a:lnTo>
                <a:lnTo>
                  <a:pt x="994067" y="269519"/>
                </a:lnTo>
                <a:lnTo>
                  <a:pt x="994117" y="269963"/>
                </a:lnTo>
                <a:lnTo>
                  <a:pt x="1048600" y="269963"/>
                </a:lnTo>
                <a:lnTo>
                  <a:pt x="1048600" y="232117"/>
                </a:lnTo>
                <a:lnTo>
                  <a:pt x="1048600" y="220751"/>
                </a:lnTo>
                <a:lnTo>
                  <a:pt x="1048600" y="158788"/>
                </a:lnTo>
                <a:lnTo>
                  <a:pt x="1048600" y="109575"/>
                </a:lnTo>
                <a:close/>
              </a:path>
              <a:path w="1520825" h="275590">
                <a:moveTo>
                  <a:pt x="1520456" y="111137"/>
                </a:moveTo>
                <a:lnTo>
                  <a:pt x="1514589" y="70205"/>
                </a:lnTo>
                <a:lnTo>
                  <a:pt x="1496466" y="34620"/>
                </a:lnTo>
                <a:lnTo>
                  <a:pt x="1465351" y="9512"/>
                </a:lnTo>
                <a:lnTo>
                  <a:pt x="1420469" y="0"/>
                </a:lnTo>
                <a:lnTo>
                  <a:pt x="1394663" y="2692"/>
                </a:lnTo>
                <a:lnTo>
                  <a:pt x="1370406" y="11087"/>
                </a:lnTo>
                <a:lnTo>
                  <a:pt x="1348752" y="25565"/>
                </a:lnTo>
                <a:lnTo>
                  <a:pt x="1330756" y="46570"/>
                </a:lnTo>
                <a:lnTo>
                  <a:pt x="1315910" y="25996"/>
                </a:lnTo>
                <a:lnTo>
                  <a:pt x="1298244" y="11468"/>
                </a:lnTo>
                <a:lnTo>
                  <a:pt x="1277797" y="2844"/>
                </a:lnTo>
                <a:lnTo>
                  <a:pt x="1254582" y="0"/>
                </a:lnTo>
                <a:lnTo>
                  <a:pt x="1235583" y="1816"/>
                </a:lnTo>
                <a:lnTo>
                  <a:pt x="1217307" y="7594"/>
                </a:lnTo>
                <a:lnTo>
                  <a:pt x="1200454" y="17856"/>
                </a:lnTo>
                <a:lnTo>
                  <a:pt x="1185735" y="33083"/>
                </a:lnTo>
                <a:lnTo>
                  <a:pt x="1185735" y="5549"/>
                </a:lnTo>
                <a:lnTo>
                  <a:pt x="1119073" y="5549"/>
                </a:lnTo>
                <a:lnTo>
                  <a:pt x="1119073" y="269963"/>
                </a:lnTo>
                <a:lnTo>
                  <a:pt x="1185735" y="269963"/>
                </a:lnTo>
                <a:lnTo>
                  <a:pt x="1185735" y="124663"/>
                </a:lnTo>
                <a:lnTo>
                  <a:pt x="1189596" y="99707"/>
                </a:lnTo>
                <a:lnTo>
                  <a:pt x="1200810" y="79159"/>
                </a:lnTo>
                <a:lnTo>
                  <a:pt x="1218780" y="65214"/>
                </a:lnTo>
                <a:lnTo>
                  <a:pt x="1242910" y="60071"/>
                </a:lnTo>
                <a:lnTo>
                  <a:pt x="1263904" y="64668"/>
                </a:lnTo>
                <a:lnTo>
                  <a:pt x="1277035" y="77177"/>
                </a:lnTo>
                <a:lnTo>
                  <a:pt x="1283830" y="95681"/>
                </a:lnTo>
                <a:lnTo>
                  <a:pt x="1285760" y="118287"/>
                </a:lnTo>
                <a:lnTo>
                  <a:pt x="1285760" y="269963"/>
                </a:lnTo>
                <a:lnTo>
                  <a:pt x="1352969" y="269963"/>
                </a:lnTo>
                <a:lnTo>
                  <a:pt x="1352969" y="124663"/>
                </a:lnTo>
                <a:lnTo>
                  <a:pt x="1356779" y="99707"/>
                </a:lnTo>
                <a:lnTo>
                  <a:pt x="1367866" y="79159"/>
                </a:lnTo>
                <a:lnTo>
                  <a:pt x="1385658" y="65214"/>
                </a:lnTo>
                <a:lnTo>
                  <a:pt x="1409598" y="60071"/>
                </a:lnTo>
                <a:lnTo>
                  <a:pt x="1430832" y="64757"/>
                </a:lnTo>
                <a:lnTo>
                  <a:pt x="1444231" y="77508"/>
                </a:lnTo>
                <a:lnTo>
                  <a:pt x="1451229" y="96367"/>
                </a:lnTo>
                <a:lnTo>
                  <a:pt x="1453248" y="119354"/>
                </a:lnTo>
                <a:lnTo>
                  <a:pt x="1453248" y="269963"/>
                </a:lnTo>
                <a:lnTo>
                  <a:pt x="1520456" y="269963"/>
                </a:lnTo>
                <a:lnTo>
                  <a:pt x="1520456" y="111137"/>
                </a:lnTo>
                <a:close/>
              </a:path>
            </a:pathLst>
          </a:custGeom>
          <a:solidFill>
            <a:srgbClr val="166FA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2686" y="1914701"/>
            <a:ext cx="2441371" cy="29557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32187" y="495287"/>
            <a:ext cx="6326338" cy="138599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671754" y="0"/>
            <a:ext cx="3616325" cy="10287000"/>
          </a:xfrm>
          <a:custGeom>
            <a:avLst/>
            <a:gdLst/>
            <a:ahLst/>
            <a:cxnLst/>
            <a:rect l="l" t="t" r="r" b="b"/>
            <a:pathLst>
              <a:path w="3616325" h="10287000">
                <a:moveTo>
                  <a:pt x="3605491" y="0"/>
                </a:moveTo>
                <a:lnTo>
                  <a:pt x="0" y="0"/>
                </a:lnTo>
                <a:lnTo>
                  <a:pt x="3429000" y="10287000"/>
                </a:lnTo>
                <a:lnTo>
                  <a:pt x="3616248" y="10287000"/>
                </a:lnTo>
                <a:lnTo>
                  <a:pt x="3616248" y="32270"/>
                </a:lnTo>
                <a:lnTo>
                  <a:pt x="3605491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700" y="2299208"/>
            <a:ext cx="633412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66FA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0700" y="3277615"/>
            <a:ext cx="14218919" cy="5146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png"/><Relationship Id="rId27" Type="http://schemas.openxmlformats.org/officeDocument/2006/relationships/image" Target="../media/image44.png"/><Relationship Id="rId28" Type="http://schemas.openxmlformats.org/officeDocument/2006/relationships/image" Target="../media/image45.png"/><Relationship Id="rId29" Type="http://schemas.openxmlformats.org/officeDocument/2006/relationships/image" Target="../media/image46.png"/><Relationship Id="rId30" Type="http://schemas.openxmlformats.org/officeDocument/2006/relationships/image" Target="../media/image47.png"/><Relationship Id="rId31" Type="http://schemas.openxmlformats.org/officeDocument/2006/relationships/image" Target="../media/image48.png"/><Relationship Id="rId32" Type="http://schemas.openxmlformats.org/officeDocument/2006/relationships/image" Target="../media/image49.png"/><Relationship Id="rId33" Type="http://schemas.openxmlformats.org/officeDocument/2006/relationships/image" Target="../media/image50.png"/><Relationship Id="rId34" Type="http://schemas.openxmlformats.org/officeDocument/2006/relationships/image" Target="../media/image51.png"/><Relationship Id="rId35" Type="http://schemas.openxmlformats.org/officeDocument/2006/relationships/image" Target="../media/image52.png"/><Relationship Id="rId36" Type="http://schemas.openxmlformats.org/officeDocument/2006/relationships/image" Target="../media/image53.png"/><Relationship Id="rId37" Type="http://schemas.openxmlformats.org/officeDocument/2006/relationships/image" Target="../media/image54.png"/><Relationship Id="rId38" Type="http://schemas.openxmlformats.org/officeDocument/2006/relationships/image" Target="../media/image4.jpg"/><Relationship Id="rId39" Type="http://schemas.openxmlformats.org/officeDocument/2006/relationships/image" Target="../media/image55.png"/><Relationship Id="rId40" Type="http://schemas.openxmlformats.org/officeDocument/2006/relationships/image" Target="../media/image56.png"/><Relationship Id="rId41" Type="http://schemas.openxmlformats.org/officeDocument/2006/relationships/image" Target="../media/image57.png"/><Relationship Id="rId42" Type="http://schemas.openxmlformats.org/officeDocument/2006/relationships/image" Target="../media/image58.png"/><Relationship Id="rId43" Type="http://schemas.openxmlformats.org/officeDocument/2006/relationships/image" Target="../media/image59.png"/><Relationship Id="rId44" Type="http://schemas.openxmlformats.org/officeDocument/2006/relationships/image" Target="../media/image60.png"/><Relationship Id="rId45" Type="http://schemas.openxmlformats.org/officeDocument/2006/relationships/image" Target="../media/image61.png"/><Relationship Id="rId46" Type="http://schemas.openxmlformats.org/officeDocument/2006/relationships/image" Target="../media/image62.png"/><Relationship Id="rId47" Type="http://schemas.openxmlformats.org/officeDocument/2006/relationships/image" Target="../media/image63.png"/><Relationship Id="rId48" Type="http://schemas.openxmlformats.org/officeDocument/2006/relationships/image" Target="../media/image64.png"/><Relationship Id="rId49" Type="http://schemas.openxmlformats.org/officeDocument/2006/relationships/image" Target="../media/image65.png"/><Relationship Id="rId50" Type="http://schemas.openxmlformats.org/officeDocument/2006/relationships/image" Target="../media/image66.png"/><Relationship Id="rId51" Type="http://schemas.openxmlformats.org/officeDocument/2006/relationships/image" Target="../media/image67.png"/><Relationship Id="rId52" Type="http://schemas.openxmlformats.org/officeDocument/2006/relationships/image" Target="../media/image68.png"/><Relationship Id="rId53" Type="http://schemas.openxmlformats.org/officeDocument/2006/relationships/image" Target="../media/image69.png"/><Relationship Id="rId54" Type="http://schemas.openxmlformats.org/officeDocument/2006/relationships/image" Target="../media/image70.png"/><Relationship Id="rId55" Type="http://schemas.openxmlformats.org/officeDocument/2006/relationships/image" Target="../media/image71.png"/><Relationship Id="rId56" Type="http://schemas.openxmlformats.org/officeDocument/2006/relationships/image" Target="../media/image72.png"/><Relationship Id="rId57" Type="http://schemas.openxmlformats.org/officeDocument/2006/relationships/image" Target="../media/image7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6.jpg"/><Relationship Id="rId4" Type="http://schemas.openxmlformats.org/officeDocument/2006/relationships/hyperlink" Target="https://ec.europa.eu/eurostat/en/web/prod" TargetMode="External"/><Relationship Id="rId5" Type="http://schemas.openxmlformats.org/officeDocument/2006/relationships/image" Target="../media/image74.jpg"/><Relationship Id="rId6" Type="http://schemas.openxmlformats.org/officeDocument/2006/relationships/image" Target="../media/image75.jpg"/><Relationship Id="rId7" Type="http://schemas.openxmlformats.org/officeDocument/2006/relationships/image" Target="../media/image76.jpg"/><Relationship Id="rId8" Type="http://schemas.openxmlformats.org/officeDocument/2006/relationships/image" Target="../media/image77.jp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jpg"/><Relationship Id="rId17" Type="http://schemas.openxmlformats.org/officeDocument/2006/relationships/image" Target="../media/image86.jpg"/><Relationship Id="rId18" Type="http://schemas.openxmlformats.org/officeDocument/2006/relationships/image" Target="../media/image87.jpg"/><Relationship Id="rId19" Type="http://schemas.openxmlformats.org/officeDocument/2006/relationships/image" Target="../media/image88.jpg"/><Relationship Id="rId20" Type="http://schemas.openxmlformats.org/officeDocument/2006/relationships/image" Target="../media/image89.jpg"/><Relationship Id="rId21" Type="http://schemas.openxmlformats.org/officeDocument/2006/relationships/image" Target="../media/image90.jpg"/><Relationship Id="rId22" Type="http://schemas.openxmlformats.org/officeDocument/2006/relationships/image" Target="../media/image91.jpg"/><Relationship Id="rId23" Type="http://schemas.openxmlformats.org/officeDocument/2006/relationships/image" Target="../media/image92.jpg"/><Relationship Id="rId24" Type="http://schemas.openxmlformats.org/officeDocument/2006/relationships/image" Target="../media/image93.jpg"/><Relationship Id="rId25" Type="http://schemas.openxmlformats.org/officeDocument/2006/relationships/image" Target="../media/image94.jpg"/><Relationship Id="rId26" Type="http://schemas.openxmlformats.org/officeDocument/2006/relationships/image" Target="../media/image95.jpg"/><Relationship Id="rId27" Type="http://schemas.openxmlformats.org/officeDocument/2006/relationships/image" Target="../media/image96.png"/><Relationship Id="rId28" Type="http://schemas.openxmlformats.org/officeDocument/2006/relationships/image" Target="../media/image97.jpg"/><Relationship Id="rId29" Type="http://schemas.openxmlformats.org/officeDocument/2006/relationships/image" Target="../media/image98.png"/><Relationship Id="rId30" Type="http://schemas.openxmlformats.org/officeDocument/2006/relationships/image" Target="../media/image99.png"/><Relationship Id="rId31" Type="http://schemas.openxmlformats.org/officeDocument/2006/relationships/image" Target="../media/image100.png"/><Relationship Id="rId32" Type="http://schemas.openxmlformats.org/officeDocument/2006/relationships/image" Target="../media/image10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6.jpg"/><Relationship Id="rId4" Type="http://schemas.openxmlformats.org/officeDocument/2006/relationships/image" Target="../media/image102.jpg"/><Relationship Id="rId5" Type="http://schemas.openxmlformats.org/officeDocument/2006/relationships/image" Target="../media/image10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6.jpg"/><Relationship Id="rId4" Type="http://schemas.openxmlformats.org/officeDocument/2006/relationships/image" Target="../media/image104.png"/><Relationship Id="rId5" Type="http://schemas.openxmlformats.org/officeDocument/2006/relationships/image" Target="../media/image10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6.jpg"/><Relationship Id="rId4" Type="http://schemas.openxmlformats.org/officeDocument/2006/relationships/image" Target="../media/image111.jpg"/><Relationship Id="rId5" Type="http://schemas.openxmlformats.org/officeDocument/2006/relationships/image" Target="../media/image1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94243" y="0"/>
            <a:ext cx="8294370" cy="10287000"/>
          </a:xfrm>
          <a:custGeom>
            <a:avLst/>
            <a:gdLst/>
            <a:ahLst/>
            <a:cxnLst/>
            <a:rect l="l" t="t" r="r" b="b"/>
            <a:pathLst>
              <a:path w="8294369" h="10287000">
                <a:moveTo>
                  <a:pt x="8293747" y="0"/>
                </a:moveTo>
                <a:lnTo>
                  <a:pt x="0" y="0"/>
                </a:lnTo>
                <a:lnTo>
                  <a:pt x="3429000" y="10287000"/>
                </a:lnTo>
                <a:lnTo>
                  <a:pt x="8293747" y="10287000"/>
                </a:lnTo>
                <a:lnTo>
                  <a:pt x="8293747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268558" y="444612"/>
            <a:ext cx="2948305" cy="2447925"/>
            <a:chOff x="1268558" y="444612"/>
            <a:chExt cx="2948305" cy="2447925"/>
          </a:xfrm>
        </p:grpSpPr>
        <p:sp>
          <p:nvSpPr>
            <p:cNvPr id="4" name="object 4"/>
            <p:cNvSpPr/>
            <p:nvPr/>
          </p:nvSpPr>
          <p:spPr>
            <a:xfrm>
              <a:off x="1268558" y="444612"/>
              <a:ext cx="2218055" cy="2447925"/>
            </a:xfrm>
            <a:custGeom>
              <a:avLst/>
              <a:gdLst/>
              <a:ahLst/>
              <a:cxnLst/>
              <a:rect l="l" t="t" r="r" b="b"/>
              <a:pathLst>
                <a:path w="2218054" h="2447925">
                  <a:moveTo>
                    <a:pt x="1174860" y="0"/>
                  </a:moveTo>
                  <a:lnTo>
                    <a:pt x="1131169" y="597"/>
                  </a:lnTo>
                  <a:lnTo>
                    <a:pt x="1087868" y="3012"/>
                  </a:lnTo>
                  <a:lnTo>
                    <a:pt x="1045014" y="7215"/>
                  </a:lnTo>
                  <a:lnTo>
                    <a:pt x="1002666" y="13181"/>
                  </a:lnTo>
                  <a:lnTo>
                    <a:pt x="960881" y="20880"/>
                  </a:lnTo>
                  <a:lnTo>
                    <a:pt x="919718" y="30287"/>
                  </a:lnTo>
                  <a:lnTo>
                    <a:pt x="879235" y="41374"/>
                  </a:lnTo>
                  <a:lnTo>
                    <a:pt x="839489" y="54113"/>
                  </a:lnTo>
                  <a:lnTo>
                    <a:pt x="800538" y="68477"/>
                  </a:lnTo>
                  <a:lnTo>
                    <a:pt x="762441" y="84439"/>
                  </a:lnTo>
                  <a:lnTo>
                    <a:pt x="725256" y="101971"/>
                  </a:lnTo>
                  <a:lnTo>
                    <a:pt x="689040" y="121046"/>
                  </a:lnTo>
                  <a:lnTo>
                    <a:pt x="653852" y="141637"/>
                  </a:lnTo>
                  <a:lnTo>
                    <a:pt x="619750" y="163716"/>
                  </a:lnTo>
                  <a:lnTo>
                    <a:pt x="586792" y="187256"/>
                  </a:lnTo>
                  <a:lnTo>
                    <a:pt x="555035" y="212229"/>
                  </a:lnTo>
                  <a:lnTo>
                    <a:pt x="524538" y="238608"/>
                  </a:lnTo>
                  <a:lnTo>
                    <a:pt x="495359" y="266366"/>
                  </a:lnTo>
                  <a:lnTo>
                    <a:pt x="467556" y="295476"/>
                  </a:lnTo>
                  <a:lnTo>
                    <a:pt x="441187" y="325909"/>
                  </a:lnTo>
                  <a:lnTo>
                    <a:pt x="416309" y="357639"/>
                  </a:lnTo>
                  <a:lnTo>
                    <a:pt x="392982" y="390639"/>
                  </a:lnTo>
                  <a:lnTo>
                    <a:pt x="371262" y="424880"/>
                  </a:lnTo>
                  <a:lnTo>
                    <a:pt x="351208" y="460336"/>
                  </a:lnTo>
                  <a:lnTo>
                    <a:pt x="332879" y="496980"/>
                  </a:lnTo>
                  <a:lnTo>
                    <a:pt x="313440" y="541041"/>
                  </a:lnTo>
                  <a:lnTo>
                    <a:pt x="310003" y="546994"/>
                  </a:lnTo>
                  <a:lnTo>
                    <a:pt x="306019" y="552585"/>
                  </a:lnTo>
                  <a:lnTo>
                    <a:pt x="294930" y="565049"/>
                  </a:lnTo>
                  <a:lnTo>
                    <a:pt x="262780" y="601995"/>
                  </a:lnTo>
                  <a:lnTo>
                    <a:pt x="226390" y="648092"/>
                  </a:lnTo>
                  <a:lnTo>
                    <a:pt x="186906" y="703978"/>
                  </a:lnTo>
                  <a:lnTo>
                    <a:pt x="154531" y="756687"/>
                  </a:lnTo>
                  <a:lnTo>
                    <a:pt x="129259" y="802208"/>
                  </a:lnTo>
                  <a:lnTo>
                    <a:pt x="106035" y="848768"/>
                  </a:lnTo>
                  <a:lnTo>
                    <a:pt x="85002" y="896308"/>
                  </a:lnTo>
                  <a:lnTo>
                    <a:pt x="66302" y="944769"/>
                  </a:lnTo>
                  <a:lnTo>
                    <a:pt x="50076" y="994091"/>
                  </a:lnTo>
                  <a:lnTo>
                    <a:pt x="35987" y="1044034"/>
                  </a:lnTo>
                  <a:lnTo>
                    <a:pt x="24126" y="1094516"/>
                  </a:lnTo>
                  <a:lnTo>
                    <a:pt x="14570" y="1145432"/>
                  </a:lnTo>
                  <a:lnTo>
                    <a:pt x="7394" y="1196675"/>
                  </a:lnTo>
                  <a:lnTo>
                    <a:pt x="2677" y="1248138"/>
                  </a:lnTo>
                  <a:lnTo>
                    <a:pt x="495" y="1299716"/>
                  </a:lnTo>
                  <a:lnTo>
                    <a:pt x="0" y="1338439"/>
                  </a:lnTo>
                  <a:lnTo>
                    <a:pt x="164" y="1348141"/>
                  </a:lnTo>
                  <a:lnTo>
                    <a:pt x="2059" y="1396466"/>
                  </a:lnTo>
                  <a:lnTo>
                    <a:pt x="7099" y="1454275"/>
                  </a:lnTo>
                  <a:lnTo>
                    <a:pt x="15989" y="1518080"/>
                  </a:lnTo>
                  <a:lnTo>
                    <a:pt x="17386" y="1524367"/>
                  </a:lnTo>
                  <a:lnTo>
                    <a:pt x="25946" y="1568601"/>
                  </a:lnTo>
                  <a:lnTo>
                    <a:pt x="35090" y="1606180"/>
                  </a:lnTo>
                  <a:lnTo>
                    <a:pt x="48966" y="1655746"/>
                  </a:lnTo>
                  <a:lnTo>
                    <a:pt x="65133" y="1704568"/>
                  </a:lnTo>
                  <a:lnTo>
                    <a:pt x="83533" y="1752556"/>
                  </a:lnTo>
                  <a:lnTo>
                    <a:pt x="104108" y="1799621"/>
                  </a:lnTo>
                  <a:lnTo>
                    <a:pt x="126800" y="1845673"/>
                  </a:lnTo>
                  <a:lnTo>
                    <a:pt x="151553" y="1890622"/>
                  </a:lnTo>
                  <a:lnTo>
                    <a:pt x="178310" y="1934378"/>
                  </a:lnTo>
                  <a:lnTo>
                    <a:pt x="207012" y="1976852"/>
                  </a:lnTo>
                  <a:lnTo>
                    <a:pt x="237602" y="2017953"/>
                  </a:lnTo>
                  <a:lnTo>
                    <a:pt x="270024" y="2057592"/>
                  </a:lnTo>
                  <a:lnTo>
                    <a:pt x="304219" y="2095680"/>
                  </a:lnTo>
                  <a:lnTo>
                    <a:pt x="340131" y="2132125"/>
                  </a:lnTo>
                  <a:lnTo>
                    <a:pt x="377635" y="2166889"/>
                  </a:lnTo>
                  <a:lnTo>
                    <a:pt x="416678" y="2199867"/>
                  </a:lnTo>
                  <a:lnTo>
                    <a:pt x="457169" y="2231009"/>
                  </a:lnTo>
                  <a:lnTo>
                    <a:pt x="499014" y="2260265"/>
                  </a:lnTo>
                  <a:lnTo>
                    <a:pt x="542120" y="2287583"/>
                  </a:lnTo>
                  <a:lnTo>
                    <a:pt x="586395" y="2312913"/>
                  </a:lnTo>
                  <a:lnTo>
                    <a:pt x="631746" y="2336204"/>
                  </a:lnTo>
                  <a:lnTo>
                    <a:pt x="678081" y="2357405"/>
                  </a:lnTo>
                  <a:lnTo>
                    <a:pt x="725306" y="2376467"/>
                  </a:lnTo>
                  <a:lnTo>
                    <a:pt x="773329" y="2393337"/>
                  </a:lnTo>
                  <a:lnTo>
                    <a:pt x="822057" y="2407965"/>
                  </a:lnTo>
                  <a:lnTo>
                    <a:pt x="871397" y="2420301"/>
                  </a:lnTo>
                  <a:lnTo>
                    <a:pt x="908646" y="2428315"/>
                  </a:lnTo>
                  <a:lnTo>
                    <a:pt x="965085" y="2437573"/>
                  </a:lnTo>
                  <a:lnTo>
                    <a:pt x="1021829" y="2443910"/>
                  </a:lnTo>
                  <a:lnTo>
                    <a:pt x="1072426" y="2447098"/>
                  </a:lnTo>
                  <a:lnTo>
                    <a:pt x="1135761" y="2447860"/>
                  </a:lnTo>
                  <a:lnTo>
                    <a:pt x="1192631" y="2445498"/>
                  </a:lnTo>
                  <a:lnTo>
                    <a:pt x="1249375" y="2440303"/>
                  </a:lnTo>
                  <a:lnTo>
                    <a:pt x="1286891" y="2434969"/>
                  </a:lnTo>
                  <a:lnTo>
                    <a:pt x="1299451" y="2433382"/>
                  </a:lnTo>
                  <a:lnTo>
                    <a:pt x="1361412" y="2421207"/>
                  </a:lnTo>
                  <a:lnTo>
                    <a:pt x="1434629" y="2401957"/>
                  </a:lnTo>
                  <a:lnTo>
                    <a:pt x="1518251" y="2373728"/>
                  </a:lnTo>
                  <a:lnTo>
                    <a:pt x="1564821" y="2354529"/>
                  </a:lnTo>
                  <a:lnTo>
                    <a:pt x="1610391" y="2333194"/>
                  </a:lnTo>
                  <a:lnTo>
                    <a:pt x="1654883" y="2309794"/>
                  </a:lnTo>
                  <a:lnTo>
                    <a:pt x="1698218" y="2284396"/>
                  </a:lnTo>
                  <a:lnTo>
                    <a:pt x="1740315" y="2257071"/>
                  </a:lnTo>
                  <a:lnTo>
                    <a:pt x="1781097" y="2227888"/>
                  </a:lnTo>
                  <a:lnTo>
                    <a:pt x="1820483" y="2196917"/>
                  </a:lnTo>
                  <a:lnTo>
                    <a:pt x="1858395" y="2164227"/>
                  </a:lnTo>
                  <a:lnTo>
                    <a:pt x="1894754" y="2129886"/>
                  </a:lnTo>
                  <a:lnTo>
                    <a:pt x="1929479" y="2093966"/>
                  </a:lnTo>
                  <a:lnTo>
                    <a:pt x="1962492" y="2056535"/>
                  </a:lnTo>
                  <a:lnTo>
                    <a:pt x="1993763" y="2017690"/>
                  </a:lnTo>
                  <a:lnTo>
                    <a:pt x="2023210" y="1977479"/>
                  </a:lnTo>
                  <a:lnTo>
                    <a:pt x="2050779" y="1935995"/>
                  </a:lnTo>
                  <a:lnTo>
                    <a:pt x="2076419" y="1893331"/>
                  </a:lnTo>
                  <a:lnTo>
                    <a:pt x="2100077" y="1849579"/>
                  </a:lnTo>
                  <a:lnTo>
                    <a:pt x="2121701" y="1804830"/>
                  </a:lnTo>
                  <a:lnTo>
                    <a:pt x="2141238" y="1759179"/>
                  </a:lnTo>
                  <a:lnTo>
                    <a:pt x="2158636" y="1712717"/>
                  </a:lnTo>
                  <a:lnTo>
                    <a:pt x="2173842" y="1665536"/>
                  </a:lnTo>
                  <a:lnTo>
                    <a:pt x="2186804" y="1617729"/>
                  </a:lnTo>
                  <a:lnTo>
                    <a:pt x="2197470" y="1569389"/>
                  </a:lnTo>
                  <a:lnTo>
                    <a:pt x="2207294" y="1511486"/>
                  </a:lnTo>
                  <a:lnTo>
                    <a:pt x="2212676" y="1465475"/>
                  </a:lnTo>
                  <a:lnTo>
                    <a:pt x="2216648" y="1410073"/>
                  </a:lnTo>
                  <a:lnTo>
                    <a:pt x="2217818" y="1354586"/>
                  </a:lnTo>
                  <a:lnTo>
                    <a:pt x="2217715" y="1336097"/>
                  </a:lnTo>
                  <a:lnTo>
                    <a:pt x="2215158" y="1280704"/>
                  </a:lnTo>
                  <a:lnTo>
                    <a:pt x="2209723" y="1225587"/>
                  </a:lnTo>
                  <a:lnTo>
                    <a:pt x="2202568" y="1176881"/>
                  </a:lnTo>
                  <a:lnTo>
                    <a:pt x="2193184" y="1128595"/>
                  </a:lnTo>
                  <a:lnTo>
                    <a:pt x="2181596" y="1080826"/>
                  </a:lnTo>
                  <a:lnTo>
                    <a:pt x="2167830" y="1033670"/>
                  </a:lnTo>
                  <a:lnTo>
                    <a:pt x="2151912" y="987225"/>
                  </a:lnTo>
                  <a:lnTo>
                    <a:pt x="2133866" y="941589"/>
                  </a:lnTo>
                  <a:lnTo>
                    <a:pt x="2150495" y="987702"/>
                  </a:lnTo>
                  <a:lnTo>
                    <a:pt x="2164963" y="1034506"/>
                  </a:lnTo>
                  <a:lnTo>
                    <a:pt x="2177254" y="1081896"/>
                  </a:lnTo>
                  <a:lnTo>
                    <a:pt x="2187351" y="1129766"/>
                  </a:lnTo>
                  <a:lnTo>
                    <a:pt x="2195237" y="1178011"/>
                  </a:lnTo>
                  <a:lnTo>
                    <a:pt x="2200897" y="1226526"/>
                  </a:lnTo>
                  <a:lnTo>
                    <a:pt x="2204617" y="1281323"/>
                  </a:lnTo>
                  <a:lnTo>
                    <a:pt x="2205571" y="1317881"/>
                  </a:lnTo>
                  <a:lnTo>
                    <a:pt x="2205489" y="1336161"/>
                  </a:lnTo>
                  <a:lnTo>
                    <a:pt x="2203530" y="1390985"/>
                  </a:lnTo>
                  <a:lnTo>
                    <a:pt x="2197873" y="1454620"/>
                  </a:lnTo>
                  <a:lnTo>
                    <a:pt x="2189990" y="1508811"/>
                  </a:lnTo>
                  <a:lnTo>
                    <a:pt x="2178591" y="1565431"/>
                  </a:lnTo>
                  <a:lnTo>
                    <a:pt x="2166696" y="1612537"/>
                  </a:lnTo>
                  <a:lnTo>
                    <a:pt x="2152585" y="1658985"/>
                  </a:lnTo>
                  <a:lnTo>
                    <a:pt x="2136316" y="1704688"/>
                  </a:lnTo>
                  <a:lnTo>
                    <a:pt x="2117949" y="1749561"/>
                  </a:lnTo>
                  <a:lnTo>
                    <a:pt x="2097543" y="1793519"/>
                  </a:lnTo>
                  <a:lnTo>
                    <a:pt x="2075156" y="1836478"/>
                  </a:lnTo>
                  <a:lnTo>
                    <a:pt x="2050847" y="1878352"/>
                  </a:lnTo>
                  <a:lnTo>
                    <a:pt x="2024677" y="1919056"/>
                  </a:lnTo>
                  <a:lnTo>
                    <a:pt x="1996703" y="1958504"/>
                  </a:lnTo>
                  <a:lnTo>
                    <a:pt x="1966984" y="1996612"/>
                  </a:lnTo>
                  <a:lnTo>
                    <a:pt x="1935581" y="2033294"/>
                  </a:lnTo>
                  <a:lnTo>
                    <a:pt x="1902561" y="2068523"/>
                  </a:lnTo>
                  <a:lnTo>
                    <a:pt x="1867983" y="2102194"/>
                  </a:lnTo>
                  <a:lnTo>
                    <a:pt x="1831929" y="2134247"/>
                  </a:lnTo>
                  <a:lnTo>
                    <a:pt x="1794481" y="2164621"/>
                  </a:lnTo>
                  <a:lnTo>
                    <a:pt x="1755720" y="2193257"/>
                  </a:lnTo>
                  <a:lnTo>
                    <a:pt x="1715728" y="2220095"/>
                  </a:lnTo>
                  <a:lnTo>
                    <a:pt x="1674588" y="2245075"/>
                  </a:lnTo>
                  <a:lnTo>
                    <a:pt x="1632380" y="2268138"/>
                  </a:lnTo>
                  <a:lnTo>
                    <a:pt x="1589188" y="2289222"/>
                  </a:lnTo>
                  <a:lnTo>
                    <a:pt x="1545092" y="2308269"/>
                  </a:lnTo>
                  <a:lnTo>
                    <a:pt x="1500175" y="2325219"/>
                  </a:lnTo>
                  <a:lnTo>
                    <a:pt x="1454518" y="2340012"/>
                  </a:lnTo>
                  <a:lnTo>
                    <a:pt x="1384977" y="2358360"/>
                  </a:lnTo>
                  <a:lnTo>
                    <a:pt x="1290764" y="2375610"/>
                  </a:lnTo>
                  <a:lnTo>
                    <a:pt x="1284795" y="2376067"/>
                  </a:lnTo>
                  <a:lnTo>
                    <a:pt x="1243152" y="2380766"/>
                  </a:lnTo>
                  <a:lnTo>
                    <a:pt x="1189469" y="2384068"/>
                  </a:lnTo>
                  <a:lnTo>
                    <a:pt x="1135697" y="2384627"/>
                  </a:lnTo>
                  <a:lnTo>
                    <a:pt x="1076032" y="2382163"/>
                  </a:lnTo>
                  <a:lnTo>
                    <a:pt x="1070063" y="2381464"/>
                  </a:lnTo>
                  <a:lnTo>
                    <a:pt x="1028484" y="2377705"/>
                  </a:lnTo>
                  <a:lnTo>
                    <a:pt x="975436" y="2370212"/>
                  </a:lnTo>
                  <a:lnTo>
                    <a:pt x="922807" y="2359925"/>
                  </a:lnTo>
                  <a:lnTo>
                    <a:pt x="838276" y="2337166"/>
                  </a:lnTo>
                  <a:lnTo>
                    <a:pt x="789232" y="2320475"/>
                  </a:lnTo>
                  <a:lnTo>
                    <a:pt x="741136" y="2301360"/>
                  </a:lnTo>
                  <a:lnTo>
                    <a:pt x="694093" y="2279892"/>
                  </a:lnTo>
                  <a:lnTo>
                    <a:pt x="648209" y="2256139"/>
                  </a:lnTo>
                  <a:lnTo>
                    <a:pt x="603590" y="2230172"/>
                  </a:lnTo>
                  <a:lnTo>
                    <a:pt x="560341" y="2202059"/>
                  </a:lnTo>
                  <a:lnTo>
                    <a:pt x="518568" y="2171870"/>
                  </a:lnTo>
                  <a:lnTo>
                    <a:pt x="478376" y="2139674"/>
                  </a:lnTo>
                  <a:lnTo>
                    <a:pt x="439872" y="2105541"/>
                  </a:lnTo>
                  <a:lnTo>
                    <a:pt x="403161" y="2069540"/>
                  </a:lnTo>
                  <a:lnTo>
                    <a:pt x="368308" y="2031781"/>
                  </a:lnTo>
                  <a:lnTo>
                    <a:pt x="335450" y="1992363"/>
                  </a:lnTo>
                  <a:lnTo>
                    <a:pt x="304645" y="1951397"/>
                  </a:lnTo>
                  <a:lnTo>
                    <a:pt x="275950" y="1908995"/>
                  </a:lnTo>
                  <a:lnTo>
                    <a:pt x="249423" y="1865268"/>
                  </a:lnTo>
                  <a:lnTo>
                    <a:pt x="225120" y="1820329"/>
                  </a:lnTo>
                  <a:lnTo>
                    <a:pt x="203099" y="1774288"/>
                  </a:lnTo>
                  <a:lnTo>
                    <a:pt x="183418" y="1727259"/>
                  </a:lnTo>
                  <a:lnTo>
                    <a:pt x="166135" y="1679351"/>
                  </a:lnTo>
                  <a:lnTo>
                    <a:pt x="151305" y="1630679"/>
                  </a:lnTo>
                  <a:lnTo>
                    <a:pt x="138988" y="1581352"/>
                  </a:lnTo>
                  <a:lnTo>
                    <a:pt x="125221" y="1506955"/>
                  </a:lnTo>
                  <a:lnTo>
                    <a:pt x="124078" y="1501253"/>
                  </a:lnTo>
                  <a:lnTo>
                    <a:pt x="117805" y="1443430"/>
                  </a:lnTo>
                  <a:lnTo>
                    <a:pt x="115703" y="1408613"/>
                  </a:lnTo>
                  <a:lnTo>
                    <a:pt x="114904" y="1391212"/>
                  </a:lnTo>
                  <a:lnTo>
                    <a:pt x="114617" y="1338947"/>
                  </a:lnTo>
                  <a:lnTo>
                    <a:pt x="116141" y="1304098"/>
                  </a:lnTo>
                  <a:lnTo>
                    <a:pt x="120417" y="1248587"/>
                  </a:lnTo>
                  <a:lnTo>
                    <a:pt x="127951" y="1193505"/>
                  </a:lnTo>
                  <a:lnTo>
                    <a:pt x="138596" y="1138991"/>
                  </a:lnTo>
                  <a:lnTo>
                    <a:pt x="152205" y="1085186"/>
                  </a:lnTo>
                  <a:lnTo>
                    <a:pt x="168630" y="1032229"/>
                  </a:lnTo>
                  <a:lnTo>
                    <a:pt x="187777" y="980256"/>
                  </a:lnTo>
                  <a:lnTo>
                    <a:pt x="210016" y="929561"/>
                  </a:lnTo>
                  <a:lnTo>
                    <a:pt x="235104" y="880225"/>
                  </a:lnTo>
                  <a:lnTo>
                    <a:pt x="262797" y="832328"/>
                  </a:lnTo>
                  <a:lnTo>
                    <a:pt x="297657" y="778797"/>
                  </a:lnTo>
                  <a:lnTo>
                    <a:pt x="323394" y="744160"/>
                  </a:lnTo>
                  <a:lnTo>
                    <a:pt x="356028" y="703977"/>
                  </a:lnTo>
                  <a:lnTo>
                    <a:pt x="404939" y="650632"/>
                  </a:lnTo>
                  <a:lnTo>
                    <a:pt x="454212" y="621397"/>
                  </a:lnTo>
                  <a:lnTo>
                    <a:pt x="503961" y="593114"/>
                  </a:lnTo>
                  <a:lnTo>
                    <a:pt x="559350" y="562928"/>
                  </a:lnTo>
                  <a:lnTo>
                    <a:pt x="596573" y="543356"/>
                  </a:lnTo>
                  <a:lnTo>
                    <a:pt x="652792" y="514856"/>
                  </a:lnTo>
                  <a:lnTo>
                    <a:pt x="690559" y="496456"/>
                  </a:lnTo>
                  <a:lnTo>
                    <a:pt x="728537" y="478511"/>
                  </a:lnTo>
                  <a:lnTo>
                    <a:pt x="766726" y="461044"/>
                  </a:lnTo>
                  <a:lnTo>
                    <a:pt x="805129" y="444079"/>
                  </a:lnTo>
                  <a:lnTo>
                    <a:pt x="843748" y="427640"/>
                  </a:lnTo>
                  <a:lnTo>
                    <a:pt x="882591" y="411759"/>
                  </a:lnTo>
                  <a:lnTo>
                    <a:pt x="921659" y="396472"/>
                  </a:lnTo>
                  <a:lnTo>
                    <a:pt x="960958" y="381811"/>
                  </a:lnTo>
                  <a:lnTo>
                    <a:pt x="1000544" y="367882"/>
                  </a:lnTo>
                  <a:lnTo>
                    <a:pt x="1040388" y="354749"/>
                  </a:lnTo>
                  <a:lnTo>
                    <a:pt x="1080507" y="342533"/>
                  </a:lnTo>
                  <a:lnTo>
                    <a:pt x="1120914" y="331354"/>
                  </a:lnTo>
                  <a:lnTo>
                    <a:pt x="1161615" y="321377"/>
                  </a:lnTo>
                  <a:lnTo>
                    <a:pt x="1202601" y="312876"/>
                  </a:lnTo>
                  <a:lnTo>
                    <a:pt x="1250467" y="305319"/>
                  </a:lnTo>
                  <a:lnTo>
                    <a:pt x="1250899" y="307923"/>
                  </a:lnTo>
                  <a:lnTo>
                    <a:pt x="1237812" y="310774"/>
                  </a:lnTo>
                  <a:lnTo>
                    <a:pt x="1215268" y="316176"/>
                  </a:lnTo>
                  <a:lnTo>
                    <a:pt x="1164121" y="330584"/>
                  </a:lnTo>
                  <a:lnTo>
                    <a:pt x="1124648" y="343546"/>
                  </a:lnTo>
                  <a:lnTo>
                    <a:pt x="1085591" y="357650"/>
                  </a:lnTo>
                  <a:lnTo>
                    <a:pt x="1046927" y="372753"/>
                  </a:lnTo>
                  <a:lnTo>
                    <a:pt x="1008630" y="388738"/>
                  </a:lnTo>
                  <a:lnTo>
                    <a:pt x="970673" y="405484"/>
                  </a:lnTo>
                  <a:lnTo>
                    <a:pt x="933015" y="422856"/>
                  </a:lnTo>
                  <a:lnTo>
                    <a:pt x="895648" y="440849"/>
                  </a:lnTo>
                  <a:lnTo>
                    <a:pt x="858566" y="459425"/>
                  </a:lnTo>
                  <a:lnTo>
                    <a:pt x="821766" y="478547"/>
                  </a:lnTo>
                  <a:lnTo>
                    <a:pt x="785252" y="498147"/>
                  </a:lnTo>
                  <a:lnTo>
                    <a:pt x="749011" y="518200"/>
                  </a:lnTo>
                  <a:lnTo>
                    <a:pt x="713031" y="538705"/>
                  </a:lnTo>
                  <a:lnTo>
                    <a:pt x="677303" y="559662"/>
                  </a:lnTo>
                  <a:lnTo>
                    <a:pt x="624275" y="591827"/>
                  </a:lnTo>
                  <a:lnTo>
                    <a:pt x="589236" y="613813"/>
                  </a:lnTo>
                  <a:lnTo>
                    <a:pt x="537222" y="647521"/>
                  </a:lnTo>
                  <a:lnTo>
                    <a:pt x="502954" y="670517"/>
                  </a:lnTo>
                  <a:lnTo>
                    <a:pt x="469009" y="693923"/>
                  </a:lnTo>
                  <a:lnTo>
                    <a:pt x="435433" y="717772"/>
                  </a:lnTo>
                  <a:lnTo>
                    <a:pt x="389211" y="751895"/>
                  </a:lnTo>
                  <a:lnTo>
                    <a:pt x="350481" y="781760"/>
                  </a:lnTo>
                  <a:lnTo>
                    <a:pt x="341814" y="806279"/>
                  </a:lnTo>
                  <a:lnTo>
                    <a:pt x="348045" y="817895"/>
                  </a:lnTo>
                  <a:lnTo>
                    <a:pt x="433784" y="837952"/>
                  </a:lnTo>
                  <a:lnTo>
                    <a:pt x="498819" y="846696"/>
                  </a:lnTo>
                  <a:lnTo>
                    <a:pt x="561233" y="852506"/>
                  </a:lnTo>
                  <a:lnTo>
                    <a:pt x="621117" y="855521"/>
                  </a:lnTo>
                  <a:lnTo>
                    <a:pt x="678560" y="855883"/>
                  </a:lnTo>
                  <a:lnTo>
                    <a:pt x="733652" y="853729"/>
                  </a:lnTo>
                  <a:lnTo>
                    <a:pt x="786482" y="849202"/>
                  </a:lnTo>
                  <a:lnTo>
                    <a:pt x="837140" y="842440"/>
                  </a:lnTo>
                  <a:lnTo>
                    <a:pt x="885716" y="833584"/>
                  </a:lnTo>
                  <a:lnTo>
                    <a:pt x="932300" y="822773"/>
                  </a:lnTo>
                  <a:lnTo>
                    <a:pt x="976981" y="810148"/>
                  </a:lnTo>
                  <a:lnTo>
                    <a:pt x="1019849" y="795848"/>
                  </a:lnTo>
                  <a:lnTo>
                    <a:pt x="1060994" y="780014"/>
                  </a:lnTo>
                  <a:lnTo>
                    <a:pt x="1100504" y="762785"/>
                  </a:lnTo>
                  <a:lnTo>
                    <a:pt x="1138471" y="744302"/>
                  </a:lnTo>
                  <a:lnTo>
                    <a:pt x="1174984" y="724704"/>
                  </a:lnTo>
                  <a:lnTo>
                    <a:pt x="1210132" y="704131"/>
                  </a:lnTo>
                  <a:lnTo>
                    <a:pt x="1244005" y="682724"/>
                  </a:lnTo>
                  <a:lnTo>
                    <a:pt x="1276693" y="660622"/>
                  </a:lnTo>
                  <a:lnTo>
                    <a:pt x="1308285" y="637966"/>
                  </a:lnTo>
                  <a:lnTo>
                    <a:pt x="1338872" y="614894"/>
                  </a:lnTo>
                  <a:lnTo>
                    <a:pt x="1383778" y="579241"/>
                  </a:lnTo>
                  <a:lnTo>
                    <a:pt x="1426872" y="543447"/>
                  </a:lnTo>
                  <a:lnTo>
                    <a:pt x="1508892" y="473420"/>
                  </a:lnTo>
                  <a:lnTo>
                    <a:pt x="1548455" y="440178"/>
                  </a:lnTo>
                  <a:lnTo>
                    <a:pt x="1587478" y="408777"/>
                  </a:lnTo>
                  <a:lnTo>
                    <a:pt x="1626278" y="379714"/>
                  </a:lnTo>
                  <a:lnTo>
                    <a:pt x="1665175" y="353482"/>
                  </a:lnTo>
                  <a:lnTo>
                    <a:pt x="1704486" y="330579"/>
                  </a:lnTo>
                  <a:lnTo>
                    <a:pt x="1744529" y="311499"/>
                  </a:lnTo>
                  <a:lnTo>
                    <a:pt x="1785622" y="296738"/>
                  </a:lnTo>
                  <a:lnTo>
                    <a:pt x="1828084" y="286791"/>
                  </a:lnTo>
                  <a:lnTo>
                    <a:pt x="1872233" y="282154"/>
                  </a:lnTo>
                  <a:lnTo>
                    <a:pt x="1879547" y="279501"/>
                  </a:lnTo>
                  <a:lnTo>
                    <a:pt x="1883637" y="273552"/>
                  </a:lnTo>
                  <a:lnTo>
                    <a:pt x="1883847" y="266318"/>
                  </a:lnTo>
                  <a:lnTo>
                    <a:pt x="1879523" y="259815"/>
                  </a:lnTo>
                  <a:lnTo>
                    <a:pt x="1837493" y="227627"/>
                  </a:lnTo>
                  <a:lnTo>
                    <a:pt x="1794924" y="197692"/>
                  </a:lnTo>
                  <a:lnTo>
                    <a:pt x="1751874" y="169985"/>
                  </a:lnTo>
                  <a:lnTo>
                    <a:pt x="1708401" y="144478"/>
                  </a:lnTo>
                  <a:lnTo>
                    <a:pt x="1664563" y="121143"/>
                  </a:lnTo>
                  <a:lnTo>
                    <a:pt x="1620419" y="99952"/>
                  </a:lnTo>
                  <a:lnTo>
                    <a:pt x="1576025" y="80879"/>
                  </a:lnTo>
                  <a:lnTo>
                    <a:pt x="1531441" y="63897"/>
                  </a:lnTo>
                  <a:lnTo>
                    <a:pt x="1486724" y="48977"/>
                  </a:lnTo>
                  <a:lnTo>
                    <a:pt x="1441932" y="36093"/>
                  </a:lnTo>
                  <a:lnTo>
                    <a:pt x="1397123" y="25217"/>
                  </a:lnTo>
                  <a:lnTo>
                    <a:pt x="1352356" y="16321"/>
                  </a:lnTo>
                  <a:lnTo>
                    <a:pt x="1307688" y="9379"/>
                  </a:lnTo>
                  <a:lnTo>
                    <a:pt x="1263177" y="4363"/>
                  </a:lnTo>
                  <a:lnTo>
                    <a:pt x="1218882" y="1246"/>
                  </a:lnTo>
                  <a:lnTo>
                    <a:pt x="1174860" y="0"/>
                  </a:lnTo>
                  <a:close/>
                </a:path>
              </a:pathLst>
            </a:custGeom>
            <a:solidFill>
              <a:srgbClr val="94C1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73029" y="851115"/>
              <a:ext cx="256540" cy="243840"/>
            </a:xfrm>
            <a:custGeom>
              <a:avLst/>
              <a:gdLst/>
              <a:ahLst/>
              <a:cxnLst/>
              <a:rect l="l" t="t" r="r" b="b"/>
              <a:pathLst>
                <a:path w="256539" h="243840">
                  <a:moveTo>
                    <a:pt x="127965" y="0"/>
                  </a:moveTo>
                  <a:lnTo>
                    <a:pt x="91973" y="84988"/>
                  </a:lnTo>
                  <a:lnTo>
                    <a:pt x="0" y="92925"/>
                  </a:lnTo>
                  <a:lnTo>
                    <a:pt x="69761" y="153555"/>
                  </a:lnTo>
                  <a:lnTo>
                    <a:pt x="48882" y="243738"/>
                  </a:lnTo>
                  <a:lnTo>
                    <a:pt x="127965" y="195884"/>
                  </a:lnTo>
                  <a:lnTo>
                    <a:pt x="206997" y="243738"/>
                  </a:lnTo>
                  <a:lnTo>
                    <a:pt x="186105" y="153555"/>
                  </a:lnTo>
                  <a:lnTo>
                    <a:pt x="255930" y="92925"/>
                  </a:lnTo>
                  <a:lnTo>
                    <a:pt x="163893" y="84988"/>
                  </a:lnTo>
                  <a:lnTo>
                    <a:pt x="127965" y="0"/>
                  </a:lnTo>
                  <a:close/>
                </a:path>
              </a:pathLst>
            </a:custGeom>
            <a:solidFill>
              <a:srgbClr val="166F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5072" y="1168765"/>
              <a:ext cx="134073" cy="1340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37371" y="2278529"/>
              <a:ext cx="1034415" cy="578485"/>
            </a:xfrm>
            <a:custGeom>
              <a:avLst/>
              <a:gdLst/>
              <a:ahLst/>
              <a:cxnLst/>
              <a:rect l="l" t="t" r="r" b="b"/>
              <a:pathLst>
                <a:path w="1034414" h="578485">
                  <a:moveTo>
                    <a:pt x="498428" y="0"/>
                  </a:moveTo>
                  <a:lnTo>
                    <a:pt x="430890" y="3846"/>
                  </a:lnTo>
                  <a:lnTo>
                    <a:pt x="362101" y="12682"/>
                  </a:lnTo>
                  <a:lnTo>
                    <a:pt x="258172" y="28903"/>
                  </a:lnTo>
                  <a:lnTo>
                    <a:pt x="223697" y="33639"/>
                  </a:lnTo>
                  <a:lnTo>
                    <a:pt x="189458" y="37433"/>
                  </a:lnTo>
                  <a:lnTo>
                    <a:pt x="155549" y="39917"/>
                  </a:lnTo>
                  <a:lnTo>
                    <a:pt x="122059" y="40728"/>
                  </a:lnTo>
                  <a:lnTo>
                    <a:pt x="89081" y="39500"/>
                  </a:lnTo>
                  <a:lnTo>
                    <a:pt x="56706" y="35867"/>
                  </a:lnTo>
                  <a:lnTo>
                    <a:pt x="25026" y="29465"/>
                  </a:lnTo>
                  <a:lnTo>
                    <a:pt x="13956" y="29665"/>
                  </a:lnTo>
                  <a:lnTo>
                    <a:pt x="5098" y="35029"/>
                  </a:lnTo>
                  <a:lnTo>
                    <a:pt x="0" y="43987"/>
                  </a:lnTo>
                  <a:lnTo>
                    <a:pt x="210" y="54967"/>
                  </a:lnTo>
                  <a:lnTo>
                    <a:pt x="13887" y="96795"/>
                  </a:lnTo>
                  <a:lnTo>
                    <a:pt x="29953" y="138430"/>
                  </a:lnTo>
                  <a:lnTo>
                    <a:pt x="48328" y="179627"/>
                  </a:lnTo>
                  <a:lnTo>
                    <a:pt x="68932" y="220139"/>
                  </a:lnTo>
                  <a:lnTo>
                    <a:pt x="91683" y="259719"/>
                  </a:lnTo>
                  <a:lnTo>
                    <a:pt x="116502" y="298122"/>
                  </a:lnTo>
                  <a:lnTo>
                    <a:pt x="143309" y="335101"/>
                  </a:lnTo>
                  <a:lnTo>
                    <a:pt x="172021" y="370410"/>
                  </a:lnTo>
                  <a:lnTo>
                    <a:pt x="202560" y="403804"/>
                  </a:lnTo>
                  <a:lnTo>
                    <a:pt x="234845" y="435035"/>
                  </a:lnTo>
                  <a:lnTo>
                    <a:pt x="268794" y="463857"/>
                  </a:lnTo>
                  <a:lnTo>
                    <a:pt x="304329" y="490025"/>
                  </a:lnTo>
                  <a:lnTo>
                    <a:pt x="341367" y="513293"/>
                  </a:lnTo>
                  <a:lnTo>
                    <a:pt x="379830" y="533413"/>
                  </a:lnTo>
                  <a:lnTo>
                    <a:pt x="419635" y="550140"/>
                  </a:lnTo>
                  <a:lnTo>
                    <a:pt x="460704" y="563227"/>
                  </a:lnTo>
                  <a:lnTo>
                    <a:pt x="502954" y="572429"/>
                  </a:lnTo>
                  <a:lnTo>
                    <a:pt x="546307" y="577499"/>
                  </a:lnTo>
                  <a:lnTo>
                    <a:pt x="590681" y="578191"/>
                  </a:lnTo>
                  <a:lnTo>
                    <a:pt x="635996" y="574259"/>
                  </a:lnTo>
                  <a:lnTo>
                    <a:pt x="682171" y="565456"/>
                  </a:lnTo>
                  <a:lnTo>
                    <a:pt x="729127" y="551537"/>
                  </a:lnTo>
                  <a:lnTo>
                    <a:pt x="773885" y="533751"/>
                  </a:lnTo>
                  <a:lnTo>
                    <a:pt x="818021" y="511998"/>
                  </a:lnTo>
                  <a:lnTo>
                    <a:pt x="861560" y="486430"/>
                  </a:lnTo>
                  <a:lnTo>
                    <a:pt x="904525" y="457200"/>
                  </a:lnTo>
                  <a:lnTo>
                    <a:pt x="946942" y="424460"/>
                  </a:lnTo>
                  <a:lnTo>
                    <a:pt x="988836" y="388363"/>
                  </a:lnTo>
                  <a:lnTo>
                    <a:pt x="1033927" y="345428"/>
                  </a:lnTo>
                  <a:lnTo>
                    <a:pt x="1029228" y="339599"/>
                  </a:lnTo>
                  <a:lnTo>
                    <a:pt x="1024973" y="342520"/>
                  </a:lnTo>
                  <a:lnTo>
                    <a:pt x="978909" y="372159"/>
                  </a:lnTo>
                  <a:lnTo>
                    <a:pt x="933418" y="398187"/>
                  </a:lnTo>
                  <a:lnTo>
                    <a:pt x="888497" y="420616"/>
                  </a:lnTo>
                  <a:lnTo>
                    <a:pt x="844146" y="439453"/>
                  </a:lnTo>
                  <a:lnTo>
                    <a:pt x="800363" y="454709"/>
                  </a:lnTo>
                  <a:lnTo>
                    <a:pt x="757145" y="466392"/>
                  </a:lnTo>
                  <a:lnTo>
                    <a:pt x="714493" y="474512"/>
                  </a:lnTo>
                  <a:lnTo>
                    <a:pt x="672403" y="479077"/>
                  </a:lnTo>
                  <a:lnTo>
                    <a:pt x="630876" y="480098"/>
                  </a:lnTo>
                  <a:lnTo>
                    <a:pt x="589908" y="477583"/>
                  </a:lnTo>
                  <a:lnTo>
                    <a:pt x="549499" y="471543"/>
                  </a:lnTo>
                  <a:lnTo>
                    <a:pt x="509647" y="461985"/>
                  </a:lnTo>
                  <a:lnTo>
                    <a:pt x="470351" y="448919"/>
                  </a:lnTo>
                  <a:lnTo>
                    <a:pt x="431609" y="432355"/>
                  </a:lnTo>
                  <a:lnTo>
                    <a:pt x="393419" y="412301"/>
                  </a:lnTo>
                  <a:lnTo>
                    <a:pt x="355781" y="388768"/>
                  </a:lnTo>
                  <a:lnTo>
                    <a:pt x="318691" y="361764"/>
                  </a:lnTo>
                  <a:lnTo>
                    <a:pt x="282150" y="331298"/>
                  </a:lnTo>
                  <a:lnTo>
                    <a:pt x="246155" y="297381"/>
                  </a:lnTo>
                  <a:lnTo>
                    <a:pt x="210705" y="260020"/>
                  </a:lnTo>
                  <a:lnTo>
                    <a:pt x="175799" y="219226"/>
                  </a:lnTo>
                  <a:lnTo>
                    <a:pt x="141434" y="175007"/>
                  </a:lnTo>
                  <a:lnTo>
                    <a:pt x="178429" y="214959"/>
                  </a:lnTo>
                  <a:lnTo>
                    <a:pt x="216263" y="250915"/>
                  </a:lnTo>
                  <a:lnTo>
                    <a:pt x="254920" y="282944"/>
                  </a:lnTo>
                  <a:lnTo>
                    <a:pt x="294386" y="311118"/>
                  </a:lnTo>
                  <a:lnTo>
                    <a:pt x="334647" y="335505"/>
                  </a:lnTo>
                  <a:lnTo>
                    <a:pt x="375689" y="356176"/>
                  </a:lnTo>
                  <a:lnTo>
                    <a:pt x="417497" y="373199"/>
                  </a:lnTo>
                  <a:lnTo>
                    <a:pt x="460056" y="386645"/>
                  </a:lnTo>
                  <a:lnTo>
                    <a:pt x="503353" y="396584"/>
                  </a:lnTo>
                  <a:lnTo>
                    <a:pt x="547372" y="403085"/>
                  </a:lnTo>
                  <a:lnTo>
                    <a:pt x="592100" y="406217"/>
                  </a:lnTo>
                  <a:lnTo>
                    <a:pt x="637523" y="406052"/>
                  </a:lnTo>
                  <a:lnTo>
                    <a:pt x="683624" y="402658"/>
                  </a:lnTo>
                  <a:lnTo>
                    <a:pt x="730392" y="396105"/>
                  </a:lnTo>
                  <a:lnTo>
                    <a:pt x="777810" y="386463"/>
                  </a:lnTo>
                  <a:lnTo>
                    <a:pt x="825865" y="373802"/>
                  </a:lnTo>
                  <a:lnTo>
                    <a:pt x="874542" y="358192"/>
                  </a:lnTo>
                  <a:lnTo>
                    <a:pt x="856264" y="298388"/>
                  </a:lnTo>
                  <a:lnTo>
                    <a:pt x="836298" y="245309"/>
                  </a:lnTo>
                  <a:lnTo>
                    <a:pt x="814736" y="198590"/>
                  </a:lnTo>
                  <a:lnTo>
                    <a:pt x="791670" y="157866"/>
                  </a:lnTo>
                  <a:lnTo>
                    <a:pt x="767191" y="122772"/>
                  </a:lnTo>
                  <a:lnTo>
                    <a:pt x="741391" y="92942"/>
                  </a:lnTo>
                  <a:lnTo>
                    <a:pt x="686195" y="47614"/>
                  </a:lnTo>
                  <a:lnTo>
                    <a:pt x="626813" y="18962"/>
                  </a:lnTo>
                  <a:lnTo>
                    <a:pt x="563980" y="4064"/>
                  </a:lnTo>
                  <a:lnTo>
                    <a:pt x="531498" y="860"/>
                  </a:lnTo>
                  <a:lnTo>
                    <a:pt x="498428" y="0"/>
                  </a:lnTo>
                  <a:close/>
                </a:path>
              </a:pathLst>
            </a:custGeom>
            <a:solidFill>
              <a:srgbClr val="94C1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69859" y="1497431"/>
              <a:ext cx="2646680" cy="490855"/>
            </a:xfrm>
            <a:custGeom>
              <a:avLst/>
              <a:gdLst/>
              <a:ahLst/>
              <a:cxnLst/>
              <a:rect l="l" t="t" r="r" b="b"/>
              <a:pathLst>
                <a:path w="2646679" h="490855">
                  <a:moveTo>
                    <a:pt x="431165" y="139141"/>
                  </a:moveTo>
                  <a:lnTo>
                    <a:pt x="410108" y="96240"/>
                  </a:lnTo>
                  <a:lnTo>
                    <a:pt x="383146" y="61353"/>
                  </a:lnTo>
                  <a:lnTo>
                    <a:pt x="350850" y="34378"/>
                  </a:lnTo>
                  <a:lnTo>
                    <a:pt x="313740" y="15227"/>
                  </a:lnTo>
                  <a:lnTo>
                    <a:pt x="272402" y="3797"/>
                  </a:lnTo>
                  <a:lnTo>
                    <a:pt x="227342" y="12"/>
                  </a:lnTo>
                  <a:lnTo>
                    <a:pt x="173431" y="5524"/>
                  </a:lnTo>
                  <a:lnTo>
                    <a:pt x="126949" y="21107"/>
                  </a:lnTo>
                  <a:lnTo>
                    <a:pt x="87833" y="45339"/>
                  </a:lnTo>
                  <a:lnTo>
                    <a:pt x="56007" y="76784"/>
                  </a:lnTo>
                  <a:lnTo>
                    <a:pt x="31394" y="114033"/>
                  </a:lnTo>
                  <a:lnTo>
                    <a:pt x="13906" y="155651"/>
                  </a:lnTo>
                  <a:lnTo>
                    <a:pt x="3467" y="200215"/>
                  </a:lnTo>
                  <a:lnTo>
                    <a:pt x="0" y="246291"/>
                  </a:lnTo>
                  <a:lnTo>
                    <a:pt x="3505" y="292671"/>
                  </a:lnTo>
                  <a:lnTo>
                    <a:pt x="14046" y="337197"/>
                  </a:lnTo>
                  <a:lnTo>
                    <a:pt x="31686" y="378536"/>
                  </a:lnTo>
                  <a:lnTo>
                    <a:pt x="56489" y="415340"/>
                  </a:lnTo>
                  <a:lnTo>
                    <a:pt x="88480" y="446290"/>
                  </a:lnTo>
                  <a:lnTo>
                    <a:pt x="127749" y="470052"/>
                  </a:lnTo>
                  <a:lnTo>
                    <a:pt x="174345" y="485292"/>
                  </a:lnTo>
                  <a:lnTo>
                    <a:pt x="228307" y="490664"/>
                  </a:lnTo>
                  <a:lnTo>
                    <a:pt x="281813" y="484568"/>
                  </a:lnTo>
                  <a:lnTo>
                    <a:pt x="329450" y="466775"/>
                  </a:lnTo>
                  <a:lnTo>
                    <a:pt x="370166" y="438073"/>
                  </a:lnTo>
                  <a:lnTo>
                    <a:pt x="402869" y="399224"/>
                  </a:lnTo>
                  <a:lnTo>
                    <a:pt x="426466" y="351015"/>
                  </a:lnTo>
                  <a:lnTo>
                    <a:pt x="321741" y="311353"/>
                  </a:lnTo>
                  <a:lnTo>
                    <a:pt x="308305" y="341795"/>
                  </a:lnTo>
                  <a:lnTo>
                    <a:pt x="287286" y="365506"/>
                  </a:lnTo>
                  <a:lnTo>
                    <a:pt x="259892" y="380885"/>
                  </a:lnTo>
                  <a:lnTo>
                    <a:pt x="227342" y="386372"/>
                  </a:lnTo>
                  <a:lnTo>
                    <a:pt x="176288" y="374561"/>
                  </a:lnTo>
                  <a:lnTo>
                    <a:pt x="142100" y="343204"/>
                  </a:lnTo>
                  <a:lnTo>
                    <a:pt x="122948" y="298411"/>
                  </a:lnTo>
                  <a:lnTo>
                    <a:pt x="116967" y="246291"/>
                  </a:lnTo>
                  <a:lnTo>
                    <a:pt x="123075" y="194424"/>
                  </a:lnTo>
                  <a:lnTo>
                    <a:pt x="142430" y="148882"/>
                  </a:lnTo>
                  <a:lnTo>
                    <a:pt x="176657" y="116535"/>
                  </a:lnTo>
                  <a:lnTo>
                    <a:pt x="227342" y="104228"/>
                  </a:lnTo>
                  <a:lnTo>
                    <a:pt x="260273" y="109956"/>
                  </a:lnTo>
                  <a:lnTo>
                    <a:pt x="287616" y="125945"/>
                  </a:lnTo>
                  <a:lnTo>
                    <a:pt x="308432" y="150418"/>
                  </a:lnTo>
                  <a:lnTo>
                    <a:pt x="321741" y="181597"/>
                  </a:lnTo>
                  <a:lnTo>
                    <a:pt x="431165" y="139141"/>
                  </a:lnTo>
                  <a:close/>
                </a:path>
                <a:path w="2646679" h="490855">
                  <a:moveTo>
                    <a:pt x="922261" y="237769"/>
                  </a:moveTo>
                  <a:lnTo>
                    <a:pt x="919911" y="201358"/>
                  </a:lnTo>
                  <a:lnTo>
                    <a:pt x="919822" y="200012"/>
                  </a:lnTo>
                  <a:lnTo>
                    <a:pt x="919657" y="197345"/>
                  </a:lnTo>
                  <a:lnTo>
                    <a:pt x="911479" y="156832"/>
                  </a:lnTo>
                  <a:lnTo>
                    <a:pt x="911352" y="156222"/>
                  </a:lnTo>
                  <a:lnTo>
                    <a:pt x="896683" y="116293"/>
                  </a:lnTo>
                  <a:lnTo>
                    <a:pt x="885164" y="96748"/>
                  </a:lnTo>
                  <a:lnTo>
                    <a:pt x="874966" y="79425"/>
                  </a:lnTo>
                  <a:lnTo>
                    <a:pt x="845502" y="47498"/>
                  </a:lnTo>
                  <a:lnTo>
                    <a:pt x="809028" y="23304"/>
                  </a:lnTo>
                  <a:lnTo>
                    <a:pt x="809028" y="200012"/>
                  </a:lnTo>
                  <a:lnTo>
                    <a:pt x="594360" y="200012"/>
                  </a:lnTo>
                  <a:lnTo>
                    <a:pt x="606361" y="159004"/>
                  </a:lnTo>
                  <a:lnTo>
                    <a:pt x="627240" y="126276"/>
                  </a:lnTo>
                  <a:lnTo>
                    <a:pt x="658825" y="104597"/>
                  </a:lnTo>
                  <a:lnTo>
                    <a:pt x="702906" y="96748"/>
                  </a:lnTo>
                  <a:lnTo>
                    <a:pt x="743699" y="103403"/>
                  </a:lnTo>
                  <a:lnTo>
                    <a:pt x="775601" y="123075"/>
                  </a:lnTo>
                  <a:lnTo>
                    <a:pt x="797687" y="155409"/>
                  </a:lnTo>
                  <a:lnTo>
                    <a:pt x="809028" y="200012"/>
                  </a:lnTo>
                  <a:lnTo>
                    <a:pt x="809028" y="23304"/>
                  </a:lnTo>
                  <a:lnTo>
                    <a:pt x="807631" y="22364"/>
                  </a:lnTo>
                  <a:lnTo>
                    <a:pt x="760641" y="5918"/>
                  </a:lnTo>
                  <a:lnTo>
                    <a:pt x="703846" y="12"/>
                  </a:lnTo>
                  <a:lnTo>
                    <a:pt x="648144" y="5600"/>
                  </a:lnTo>
                  <a:lnTo>
                    <a:pt x="600468" y="21386"/>
                  </a:lnTo>
                  <a:lnTo>
                    <a:pt x="560654" y="45885"/>
                  </a:lnTo>
                  <a:lnTo>
                    <a:pt x="528485" y="77609"/>
                  </a:lnTo>
                  <a:lnTo>
                    <a:pt x="503796" y="115087"/>
                  </a:lnTo>
                  <a:lnTo>
                    <a:pt x="486397" y="156832"/>
                  </a:lnTo>
                  <a:lnTo>
                    <a:pt x="476097" y="201358"/>
                  </a:lnTo>
                  <a:lnTo>
                    <a:pt x="472694" y="247180"/>
                  </a:lnTo>
                  <a:lnTo>
                    <a:pt x="476300" y="294093"/>
                  </a:lnTo>
                  <a:lnTo>
                    <a:pt x="487172" y="338785"/>
                  </a:lnTo>
                  <a:lnTo>
                    <a:pt x="505434" y="380009"/>
                  </a:lnTo>
                  <a:lnTo>
                    <a:pt x="531190" y="416534"/>
                  </a:lnTo>
                  <a:lnTo>
                    <a:pt x="564553" y="447103"/>
                  </a:lnTo>
                  <a:lnTo>
                    <a:pt x="605637" y="470471"/>
                  </a:lnTo>
                  <a:lnTo>
                    <a:pt x="654659" y="485419"/>
                  </a:lnTo>
                  <a:lnTo>
                    <a:pt x="711403" y="490664"/>
                  </a:lnTo>
                  <a:lnTo>
                    <a:pt x="767816" y="485419"/>
                  </a:lnTo>
                  <a:lnTo>
                    <a:pt x="818527" y="469595"/>
                  </a:lnTo>
                  <a:lnTo>
                    <a:pt x="864031" y="443077"/>
                  </a:lnTo>
                  <a:lnTo>
                    <a:pt x="904798" y="405726"/>
                  </a:lnTo>
                  <a:lnTo>
                    <a:pt x="882688" y="386372"/>
                  </a:lnTo>
                  <a:lnTo>
                    <a:pt x="825525" y="336359"/>
                  </a:lnTo>
                  <a:lnTo>
                    <a:pt x="799884" y="359714"/>
                  </a:lnTo>
                  <a:lnTo>
                    <a:pt x="772464" y="375170"/>
                  </a:lnTo>
                  <a:lnTo>
                    <a:pt x="743292" y="383743"/>
                  </a:lnTo>
                  <a:lnTo>
                    <a:pt x="712355" y="386372"/>
                  </a:lnTo>
                  <a:lnTo>
                    <a:pt x="664070" y="378917"/>
                  </a:lnTo>
                  <a:lnTo>
                    <a:pt x="629297" y="357886"/>
                  </a:lnTo>
                  <a:lnTo>
                    <a:pt x="606564" y="325272"/>
                  </a:lnTo>
                  <a:lnTo>
                    <a:pt x="594360" y="283044"/>
                  </a:lnTo>
                  <a:lnTo>
                    <a:pt x="918006" y="283044"/>
                  </a:lnTo>
                  <a:lnTo>
                    <a:pt x="919657" y="275907"/>
                  </a:lnTo>
                  <a:lnTo>
                    <a:pt x="921016" y="265188"/>
                  </a:lnTo>
                  <a:lnTo>
                    <a:pt x="921931" y="252082"/>
                  </a:lnTo>
                  <a:lnTo>
                    <a:pt x="922261" y="237769"/>
                  </a:lnTo>
                  <a:close/>
                </a:path>
                <a:path w="2646679" h="490855">
                  <a:moveTo>
                    <a:pt x="1348257" y="102387"/>
                  </a:moveTo>
                  <a:lnTo>
                    <a:pt x="1316596" y="59512"/>
                  </a:lnTo>
                  <a:lnTo>
                    <a:pt x="1275842" y="27305"/>
                  </a:lnTo>
                  <a:lnTo>
                    <a:pt x="1226591" y="7048"/>
                  </a:lnTo>
                  <a:lnTo>
                    <a:pt x="1169454" y="12"/>
                  </a:lnTo>
                  <a:lnTo>
                    <a:pt x="1124877" y="3975"/>
                  </a:lnTo>
                  <a:lnTo>
                    <a:pt x="1083627" y="15925"/>
                  </a:lnTo>
                  <a:lnTo>
                    <a:pt x="1047813" y="36029"/>
                  </a:lnTo>
                  <a:lnTo>
                    <a:pt x="1019594" y="64439"/>
                  </a:lnTo>
                  <a:lnTo>
                    <a:pt x="1001090" y="101269"/>
                  </a:lnTo>
                  <a:lnTo>
                    <a:pt x="994448" y="146697"/>
                  </a:lnTo>
                  <a:lnTo>
                    <a:pt x="1001077" y="190423"/>
                  </a:lnTo>
                  <a:lnTo>
                    <a:pt x="1045591" y="246761"/>
                  </a:lnTo>
                  <a:lnTo>
                    <a:pt x="1112850" y="275691"/>
                  </a:lnTo>
                  <a:lnTo>
                    <a:pt x="1147902" y="285178"/>
                  </a:lnTo>
                  <a:lnTo>
                    <a:pt x="1180109" y="294157"/>
                  </a:lnTo>
                  <a:lnTo>
                    <a:pt x="1206627" y="304749"/>
                  </a:lnTo>
                  <a:lnTo>
                    <a:pt x="1224635" y="319062"/>
                  </a:lnTo>
                  <a:lnTo>
                    <a:pt x="1231265" y="339217"/>
                  </a:lnTo>
                  <a:lnTo>
                    <a:pt x="1226820" y="358533"/>
                  </a:lnTo>
                  <a:lnTo>
                    <a:pt x="1213053" y="376656"/>
                  </a:lnTo>
                  <a:lnTo>
                    <a:pt x="1189278" y="390080"/>
                  </a:lnTo>
                  <a:lnTo>
                    <a:pt x="1154849" y="395325"/>
                  </a:lnTo>
                  <a:lnTo>
                    <a:pt x="1114450" y="388010"/>
                  </a:lnTo>
                  <a:lnTo>
                    <a:pt x="1085824" y="369366"/>
                  </a:lnTo>
                  <a:lnTo>
                    <a:pt x="1066596" y="344360"/>
                  </a:lnTo>
                  <a:lnTo>
                    <a:pt x="1054379" y="317944"/>
                  </a:lnTo>
                  <a:lnTo>
                    <a:pt x="962850" y="358571"/>
                  </a:lnTo>
                  <a:lnTo>
                    <a:pt x="982764" y="400202"/>
                  </a:lnTo>
                  <a:lnTo>
                    <a:pt x="1013866" y="436448"/>
                  </a:lnTo>
                  <a:lnTo>
                    <a:pt x="1054773" y="465086"/>
                  </a:lnTo>
                  <a:lnTo>
                    <a:pt x="1104112" y="483895"/>
                  </a:lnTo>
                  <a:lnTo>
                    <a:pt x="1160500" y="490664"/>
                  </a:lnTo>
                  <a:lnTo>
                    <a:pt x="1205090" y="486600"/>
                  </a:lnTo>
                  <a:lnTo>
                    <a:pt x="1247838" y="474154"/>
                  </a:lnTo>
                  <a:lnTo>
                    <a:pt x="1285938" y="452983"/>
                  </a:lnTo>
                  <a:lnTo>
                    <a:pt x="1316609" y="422732"/>
                  </a:lnTo>
                  <a:lnTo>
                    <a:pt x="1337056" y="383044"/>
                  </a:lnTo>
                  <a:lnTo>
                    <a:pt x="1344498" y="333565"/>
                  </a:lnTo>
                  <a:lnTo>
                    <a:pt x="1337779" y="287756"/>
                  </a:lnTo>
                  <a:lnTo>
                    <a:pt x="1319568" y="252920"/>
                  </a:lnTo>
                  <a:lnTo>
                    <a:pt x="1260132" y="208203"/>
                  </a:lnTo>
                  <a:lnTo>
                    <a:pt x="1156601" y="173951"/>
                  </a:lnTo>
                  <a:lnTo>
                    <a:pt x="1129753" y="163372"/>
                  </a:lnTo>
                  <a:lnTo>
                    <a:pt x="1111542" y="149936"/>
                  </a:lnTo>
                  <a:lnTo>
                    <a:pt x="1104836" y="131648"/>
                  </a:lnTo>
                  <a:lnTo>
                    <a:pt x="1109027" y="115925"/>
                  </a:lnTo>
                  <a:lnTo>
                    <a:pt x="1121105" y="103009"/>
                  </a:lnTo>
                  <a:lnTo>
                    <a:pt x="1140256" y="94246"/>
                  </a:lnTo>
                  <a:lnTo>
                    <a:pt x="1165694" y="91020"/>
                  </a:lnTo>
                  <a:lnTo>
                    <a:pt x="1199515" y="96278"/>
                  </a:lnTo>
                  <a:lnTo>
                    <a:pt x="1225473" y="110020"/>
                  </a:lnTo>
                  <a:lnTo>
                    <a:pt x="1244892" y="129247"/>
                  </a:lnTo>
                  <a:lnTo>
                    <a:pt x="1259065" y="150952"/>
                  </a:lnTo>
                  <a:lnTo>
                    <a:pt x="1348257" y="102387"/>
                  </a:lnTo>
                  <a:close/>
                </a:path>
                <a:path w="2646679" h="490855">
                  <a:moveTo>
                    <a:pt x="1825167" y="195313"/>
                  </a:moveTo>
                  <a:lnTo>
                    <a:pt x="1820608" y="148247"/>
                  </a:lnTo>
                  <a:lnTo>
                    <a:pt x="1807210" y="106248"/>
                  </a:lnTo>
                  <a:lnTo>
                    <a:pt x="1785366" y="70116"/>
                  </a:lnTo>
                  <a:lnTo>
                    <a:pt x="1755457" y="40627"/>
                  </a:lnTo>
                  <a:lnTo>
                    <a:pt x="1717890" y="18592"/>
                  </a:lnTo>
                  <a:lnTo>
                    <a:pt x="1673174" y="4826"/>
                  </a:lnTo>
                  <a:lnTo>
                    <a:pt x="1673440" y="4826"/>
                  </a:lnTo>
                  <a:lnTo>
                    <a:pt x="1621358" y="12"/>
                  </a:lnTo>
                  <a:lnTo>
                    <a:pt x="1569415" y="4826"/>
                  </a:lnTo>
                  <a:lnTo>
                    <a:pt x="1524495" y="18592"/>
                  </a:lnTo>
                  <a:lnTo>
                    <a:pt x="1485785" y="40259"/>
                  </a:lnTo>
                  <a:lnTo>
                    <a:pt x="1452321" y="68859"/>
                  </a:lnTo>
                  <a:lnTo>
                    <a:pt x="1423276" y="103339"/>
                  </a:lnTo>
                  <a:lnTo>
                    <a:pt x="1511490" y="167005"/>
                  </a:lnTo>
                  <a:lnTo>
                    <a:pt x="1529715" y="142074"/>
                  </a:lnTo>
                  <a:lnTo>
                    <a:pt x="1554137" y="120815"/>
                  </a:lnTo>
                  <a:lnTo>
                    <a:pt x="1584947" y="106032"/>
                  </a:lnTo>
                  <a:lnTo>
                    <a:pt x="1622323" y="100482"/>
                  </a:lnTo>
                  <a:lnTo>
                    <a:pt x="1662518" y="107607"/>
                  </a:lnTo>
                  <a:lnTo>
                    <a:pt x="1691601" y="127774"/>
                  </a:lnTo>
                  <a:lnTo>
                    <a:pt x="1709280" y="159181"/>
                  </a:lnTo>
                  <a:lnTo>
                    <a:pt x="1715249" y="200012"/>
                  </a:lnTo>
                  <a:lnTo>
                    <a:pt x="1715249" y="283044"/>
                  </a:lnTo>
                  <a:lnTo>
                    <a:pt x="1704517" y="325183"/>
                  </a:lnTo>
                  <a:lnTo>
                    <a:pt x="1677822" y="360387"/>
                  </a:lnTo>
                  <a:lnTo>
                    <a:pt x="1639176" y="384530"/>
                  </a:lnTo>
                  <a:lnTo>
                    <a:pt x="1592618" y="393496"/>
                  </a:lnTo>
                  <a:lnTo>
                    <a:pt x="1562798" y="389534"/>
                  </a:lnTo>
                  <a:lnTo>
                    <a:pt x="1540891" y="378498"/>
                  </a:lnTo>
                  <a:lnTo>
                    <a:pt x="1527390" y="361619"/>
                  </a:lnTo>
                  <a:lnTo>
                    <a:pt x="1522793" y="340156"/>
                  </a:lnTo>
                  <a:lnTo>
                    <a:pt x="1527365" y="318681"/>
                  </a:lnTo>
                  <a:lnTo>
                    <a:pt x="1541360" y="300443"/>
                  </a:lnTo>
                  <a:lnTo>
                    <a:pt x="1565173" y="287782"/>
                  </a:lnTo>
                  <a:lnTo>
                    <a:pt x="1599209" y="283044"/>
                  </a:lnTo>
                  <a:lnTo>
                    <a:pt x="1715249" y="283044"/>
                  </a:lnTo>
                  <a:lnTo>
                    <a:pt x="1715249" y="200012"/>
                  </a:lnTo>
                  <a:lnTo>
                    <a:pt x="1592618" y="200012"/>
                  </a:lnTo>
                  <a:lnTo>
                    <a:pt x="1542008" y="203009"/>
                  </a:lnTo>
                  <a:lnTo>
                    <a:pt x="1496961" y="212610"/>
                  </a:lnTo>
                  <a:lnTo>
                    <a:pt x="1459103" y="229793"/>
                  </a:lnTo>
                  <a:lnTo>
                    <a:pt x="1430045" y="255511"/>
                  </a:lnTo>
                  <a:lnTo>
                    <a:pt x="1411427" y="290715"/>
                  </a:lnTo>
                  <a:lnTo>
                    <a:pt x="1404861" y="336359"/>
                  </a:lnTo>
                  <a:lnTo>
                    <a:pt x="1410817" y="382041"/>
                  </a:lnTo>
                  <a:lnTo>
                    <a:pt x="1427759" y="420204"/>
                  </a:lnTo>
                  <a:lnTo>
                    <a:pt x="1454200" y="450507"/>
                  </a:lnTo>
                  <a:lnTo>
                    <a:pt x="1488706" y="472579"/>
                  </a:lnTo>
                  <a:lnTo>
                    <a:pt x="1529829" y="486092"/>
                  </a:lnTo>
                  <a:lnTo>
                    <a:pt x="1576108" y="490664"/>
                  </a:lnTo>
                  <a:lnTo>
                    <a:pt x="1616989" y="486943"/>
                  </a:lnTo>
                  <a:lnTo>
                    <a:pt x="1655267" y="474319"/>
                  </a:lnTo>
                  <a:lnTo>
                    <a:pt x="1690636" y="450634"/>
                  </a:lnTo>
                  <a:lnTo>
                    <a:pt x="1722780" y="413740"/>
                  </a:lnTo>
                  <a:lnTo>
                    <a:pt x="1730336" y="481203"/>
                  </a:lnTo>
                  <a:lnTo>
                    <a:pt x="1825167" y="481203"/>
                  </a:lnTo>
                  <a:lnTo>
                    <a:pt x="1825167" y="413740"/>
                  </a:lnTo>
                  <a:lnTo>
                    <a:pt x="1825167" y="393496"/>
                  </a:lnTo>
                  <a:lnTo>
                    <a:pt x="1825167" y="283044"/>
                  </a:lnTo>
                  <a:lnTo>
                    <a:pt x="1825167" y="195313"/>
                  </a:lnTo>
                  <a:close/>
                </a:path>
                <a:path w="2646679" h="490855">
                  <a:moveTo>
                    <a:pt x="2646476" y="198107"/>
                  </a:moveTo>
                  <a:lnTo>
                    <a:pt x="2643174" y="155803"/>
                  </a:lnTo>
                  <a:lnTo>
                    <a:pt x="2633091" y="115316"/>
                  </a:lnTo>
                  <a:lnTo>
                    <a:pt x="2615984" y="78359"/>
                  </a:lnTo>
                  <a:lnTo>
                    <a:pt x="2591612" y="46634"/>
                  </a:lnTo>
                  <a:lnTo>
                    <a:pt x="2559735" y="21869"/>
                  </a:lnTo>
                  <a:lnTo>
                    <a:pt x="2520086" y="5753"/>
                  </a:lnTo>
                  <a:lnTo>
                    <a:pt x="2472436" y="0"/>
                  </a:lnTo>
                  <a:lnTo>
                    <a:pt x="2427528" y="4826"/>
                  </a:lnTo>
                  <a:lnTo>
                    <a:pt x="2385314" y="19761"/>
                  </a:lnTo>
                  <a:lnTo>
                    <a:pt x="2347633" y="45580"/>
                  </a:lnTo>
                  <a:lnTo>
                    <a:pt x="2316302" y="83019"/>
                  </a:lnTo>
                  <a:lnTo>
                    <a:pt x="2290457" y="46355"/>
                  </a:lnTo>
                  <a:lnTo>
                    <a:pt x="2259711" y="20447"/>
                  </a:lnTo>
                  <a:lnTo>
                    <a:pt x="2224100" y="5080"/>
                  </a:lnTo>
                  <a:lnTo>
                    <a:pt x="2183701" y="0"/>
                  </a:lnTo>
                  <a:lnTo>
                    <a:pt x="2150630" y="3251"/>
                  </a:lnTo>
                  <a:lnTo>
                    <a:pt x="2118830" y="13563"/>
                  </a:lnTo>
                  <a:lnTo>
                    <a:pt x="2089492" y="31851"/>
                  </a:lnTo>
                  <a:lnTo>
                    <a:pt x="2063864" y="58978"/>
                  </a:lnTo>
                  <a:lnTo>
                    <a:pt x="2063864" y="9906"/>
                  </a:lnTo>
                  <a:lnTo>
                    <a:pt x="1947837" y="9906"/>
                  </a:lnTo>
                  <a:lnTo>
                    <a:pt x="1947837" y="481203"/>
                  </a:lnTo>
                  <a:lnTo>
                    <a:pt x="2063864" y="481203"/>
                  </a:lnTo>
                  <a:lnTo>
                    <a:pt x="2063864" y="222211"/>
                  </a:lnTo>
                  <a:lnTo>
                    <a:pt x="2070595" y="177749"/>
                  </a:lnTo>
                  <a:lnTo>
                    <a:pt x="2090102" y="141122"/>
                  </a:lnTo>
                  <a:lnTo>
                    <a:pt x="2121382" y="116255"/>
                  </a:lnTo>
                  <a:lnTo>
                    <a:pt x="2163394" y="107086"/>
                  </a:lnTo>
                  <a:lnTo>
                    <a:pt x="2199919" y="115290"/>
                  </a:lnTo>
                  <a:lnTo>
                    <a:pt x="2222779" y="137579"/>
                  </a:lnTo>
                  <a:lnTo>
                    <a:pt x="2234590" y="170586"/>
                  </a:lnTo>
                  <a:lnTo>
                    <a:pt x="2237956" y="210858"/>
                  </a:lnTo>
                  <a:lnTo>
                    <a:pt x="2237956" y="481203"/>
                  </a:lnTo>
                  <a:lnTo>
                    <a:pt x="2354948" y="481203"/>
                  </a:lnTo>
                  <a:lnTo>
                    <a:pt x="2354948" y="222211"/>
                  </a:lnTo>
                  <a:lnTo>
                    <a:pt x="2361590" y="177749"/>
                  </a:lnTo>
                  <a:lnTo>
                    <a:pt x="2380881" y="141122"/>
                  </a:lnTo>
                  <a:lnTo>
                    <a:pt x="2411857" y="116255"/>
                  </a:lnTo>
                  <a:lnTo>
                    <a:pt x="2453525" y="107086"/>
                  </a:lnTo>
                  <a:lnTo>
                    <a:pt x="2490482" y="115443"/>
                  </a:lnTo>
                  <a:lnTo>
                    <a:pt x="2513812" y="138176"/>
                  </a:lnTo>
                  <a:lnTo>
                    <a:pt x="2525992" y="171780"/>
                  </a:lnTo>
                  <a:lnTo>
                    <a:pt x="2529497" y="212763"/>
                  </a:lnTo>
                  <a:lnTo>
                    <a:pt x="2529497" y="481203"/>
                  </a:lnTo>
                  <a:lnTo>
                    <a:pt x="2646476" y="481203"/>
                  </a:lnTo>
                  <a:lnTo>
                    <a:pt x="2646476" y="198107"/>
                  </a:lnTo>
                  <a:close/>
                </a:path>
              </a:pathLst>
            </a:custGeom>
            <a:solidFill>
              <a:srgbClr val="166FA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389827" y="3134942"/>
            <a:ext cx="766445" cy="162560"/>
            <a:chOff x="389827" y="3134942"/>
            <a:chExt cx="766445" cy="1625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827" y="3134942"/>
              <a:ext cx="131711" cy="1616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0379" y="3137483"/>
              <a:ext cx="17145" cy="157480"/>
            </a:xfrm>
            <a:custGeom>
              <a:avLst/>
              <a:gdLst/>
              <a:ahLst/>
              <a:cxnLst/>
              <a:rect l="l" t="t" r="r" b="b"/>
              <a:pathLst>
                <a:path w="17145" h="157479">
                  <a:moveTo>
                    <a:pt x="15227" y="45961"/>
                  </a:moveTo>
                  <a:lnTo>
                    <a:pt x="1333" y="45961"/>
                  </a:lnTo>
                  <a:lnTo>
                    <a:pt x="1333" y="156908"/>
                  </a:lnTo>
                  <a:lnTo>
                    <a:pt x="15227" y="156908"/>
                  </a:lnTo>
                  <a:lnTo>
                    <a:pt x="15227" y="45961"/>
                  </a:lnTo>
                  <a:close/>
                </a:path>
                <a:path w="17145" h="157479">
                  <a:moveTo>
                    <a:pt x="16573" y="0"/>
                  </a:moveTo>
                  <a:lnTo>
                    <a:pt x="0" y="0"/>
                  </a:lnTo>
                  <a:lnTo>
                    <a:pt x="0" y="20447"/>
                  </a:lnTo>
                  <a:lnTo>
                    <a:pt x="16573" y="20447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166F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408" y="3181145"/>
              <a:ext cx="168347" cy="115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904" y="3183442"/>
              <a:ext cx="86639" cy="1134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1953" y="3137482"/>
              <a:ext cx="132993" cy="1591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0867" y="3181145"/>
              <a:ext cx="64871" cy="11324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245095" y="3136911"/>
            <a:ext cx="450850" cy="160020"/>
            <a:chOff x="1245095" y="3136911"/>
            <a:chExt cx="450850" cy="160020"/>
          </a:xfrm>
        </p:grpSpPr>
        <p:sp>
          <p:nvSpPr>
            <p:cNvPr id="17" name="object 17"/>
            <p:cNvSpPr/>
            <p:nvPr/>
          </p:nvSpPr>
          <p:spPr>
            <a:xfrm>
              <a:off x="1245095" y="3136912"/>
              <a:ext cx="100965" cy="157480"/>
            </a:xfrm>
            <a:custGeom>
              <a:avLst/>
              <a:gdLst/>
              <a:ahLst/>
              <a:cxnLst/>
              <a:rect l="l" t="t" r="r" b="b"/>
              <a:pathLst>
                <a:path w="100965" h="157479">
                  <a:moveTo>
                    <a:pt x="10092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72390"/>
                  </a:lnTo>
                  <a:lnTo>
                    <a:pt x="0" y="85090"/>
                  </a:lnTo>
                  <a:lnTo>
                    <a:pt x="0" y="143510"/>
                  </a:lnTo>
                  <a:lnTo>
                    <a:pt x="0" y="157480"/>
                  </a:lnTo>
                  <a:lnTo>
                    <a:pt x="100926" y="157480"/>
                  </a:lnTo>
                  <a:lnTo>
                    <a:pt x="100926" y="143510"/>
                  </a:lnTo>
                  <a:lnTo>
                    <a:pt x="14986" y="143510"/>
                  </a:lnTo>
                  <a:lnTo>
                    <a:pt x="14986" y="85090"/>
                  </a:lnTo>
                  <a:lnTo>
                    <a:pt x="88480" y="85090"/>
                  </a:lnTo>
                  <a:lnTo>
                    <a:pt x="88480" y="72390"/>
                  </a:lnTo>
                  <a:lnTo>
                    <a:pt x="14986" y="72390"/>
                  </a:lnTo>
                  <a:lnTo>
                    <a:pt x="14986" y="12700"/>
                  </a:lnTo>
                  <a:lnTo>
                    <a:pt x="100926" y="12700"/>
                  </a:lnTo>
                  <a:lnTo>
                    <a:pt x="100926" y="0"/>
                  </a:lnTo>
                  <a:close/>
                </a:path>
              </a:pathLst>
            </a:custGeom>
            <a:solidFill>
              <a:srgbClr val="166F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9204" y="3181158"/>
              <a:ext cx="209726" cy="1154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8637" y="3181602"/>
              <a:ext cx="86829" cy="11278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722760" y="3181145"/>
            <a:ext cx="284480" cy="115570"/>
            <a:chOff x="1722760" y="3181145"/>
            <a:chExt cx="284480" cy="11557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5539" y="3181145"/>
              <a:ext cx="151256" cy="1132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22760" y="3181158"/>
              <a:ext cx="103073" cy="115455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00809" y="3181158"/>
            <a:ext cx="87071" cy="11545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28648" y="3183439"/>
            <a:ext cx="96621" cy="158686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2323800" y="3137481"/>
            <a:ext cx="208915" cy="159385"/>
            <a:chOff x="2323800" y="3137481"/>
            <a:chExt cx="208915" cy="15938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23800" y="3181602"/>
              <a:ext cx="86829" cy="1127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39065" y="3137481"/>
              <a:ext cx="93040" cy="15913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2623228" y="3135134"/>
            <a:ext cx="1087755" cy="161925"/>
            <a:chOff x="2623228" y="3135134"/>
            <a:chExt cx="1087755" cy="161925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23228" y="3135134"/>
              <a:ext cx="100291" cy="16103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52199" y="3183442"/>
              <a:ext cx="86639" cy="1134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67463" y="3144467"/>
              <a:ext cx="254568" cy="15214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156902" y="3137483"/>
              <a:ext cx="17145" cy="157480"/>
            </a:xfrm>
            <a:custGeom>
              <a:avLst/>
              <a:gdLst/>
              <a:ahLst/>
              <a:cxnLst/>
              <a:rect l="l" t="t" r="r" b="b"/>
              <a:pathLst>
                <a:path w="17144" h="157479">
                  <a:moveTo>
                    <a:pt x="15227" y="45961"/>
                  </a:moveTo>
                  <a:lnTo>
                    <a:pt x="1333" y="45961"/>
                  </a:lnTo>
                  <a:lnTo>
                    <a:pt x="1333" y="156908"/>
                  </a:lnTo>
                  <a:lnTo>
                    <a:pt x="15227" y="156908"/>
                  </a:lnTo>
                  <a:lnTo>
                    <a:pt x="15227" y="45961"/>
                  </a:lnTo>
                  <a:close/>
                </a:path>
                <a:path w="17144" h="157479">
                  <a:moveTo>
                    <a:pt x="16573" y="0"/>
                  </a:moveTo>
                  <a:lnTo>
                    <a:pt x="0" y="0"/>
                  </a:lnTo>
                  <a:lnTo>
                    <a:pt x="0" y="20447"/>
                  </a:lnTo>
                  <a:lnTo>
                    <a:pt x="16573" y="20447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166F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10908" y="3181602"/>
              <a:ext cx="86829" cy="1127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23703" y="3181158"/>
              <a:ext cx="87071" cy="1154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46957" y="3137482"/>
              <a:ext cx="92798" cy="15913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70425" y="3137482"/>
              <a:ext cx="140553" cy="159130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792316" y="3137482"/>
            <a:ext cx="847090" cy="160020"/>
            <a:chOff x="3792316" y="3137482"/>
            <a:chExt cx="847090" cy="160020"/>
          </a:xfrm>
        </p:grpSpPr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92316" y="3181158"/>
              <a:ext cx="76873" cy="11545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8653" y="3181158"/>
              <a:ext cx="103073" cy="11545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021248" y="3137482"/>
              <a:ext cx="30480" cy="159385"/>
            </a:xfrm>
            <a:custGeom>
              <a:avLst/>
              <a:gdLst/>
              <a:ahLst/>
              <a:cxnLst/>
              <a:rect l="l" t="t" r="r" b="b"/>
              <a:pathLst>
                <a:path w="30479" h="159385">
                  <a:moveTo>
                    <a:pt x="14084" y="0"/>
                  </a:moveTo>
                  <a:lnTo>
                    <a:pt x="0" y="0"/>
                  </a:lnTo>
                  <a:lnTo>
                    <a:pt x="97" y="143250"/>
                  </a:lnTo>
                  <a:lnTo>
                    <a:pt x="1644" y="151203"/>
                  </a:lnTo>
                  <a:lnTo>
                    <a:pt x="6525" y="156931"/>
                  </a:lnTo>
                  <a:lnTo>
                    <a:pt x="16624" y="159130"/>
                  </a:lnTo>
                  <a:lnTo>
                    <a:pt x="22085" y="159130"/>
                  </a:lnTo>
                  <a:lnTo>
                    <a:pt x="27279" y="157987"/>
                  </a:lnTo>
                  <a:lnTo>
                    <a:pt x="30150" y="156931"/>
                  </a:lnTo>
                  <a:lnTo>
                    <a:pt x="30213" y="147142"/>
                  </a:lnTo>
                  <a:lnTo>
                    <a:pt x="13004" y="147142"/>
                  </a:lnTo>
                  <a:lnTo>
                    <a:pt x="14084" y="138252"/>
                  </a:lnTo>
                  <a:lnTo>
                    <a:pt x="14084" y="0"/>
                  </a:lnTo>
                  <a:close/>
                </a:path>
                <a:path w="30479" h="159385">
                  <a:moveTo>
                    <a:pt x="30213" y="146049"/>
                  </a:moveTo>
                  <a:lnTo>
                    <a:pt x="27978" y="146507"/>
                  </a:lnTo>
                  <a:lnTo>
                    <a:pt x="23215" y="147142"/>
                  </a:lnTo>
                  <a:lnTo>
                    <a:pt x="30213" y="147142"/>
                  </a:lnTo>
                  <a:lnTo>
                    <a:pt x="30213" y="146049"/>
                  </a:lnTo>
                  <a:close/>
                </a:path>
              </a:pathLst>
            </a:custGeom>
            <a:solidFill>
              <a:srgbClr val="166F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74708" y="3183442"/>
              <a:ext cx="86639" cy="11348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186098" y="3137483"/>
              <a:ext cx="102235" cy="159385"/>
            </a:xfrm>
            <a:custGeom>
              <a:avLst/>
              <a:gdLst/>
              <a:ahLst/>
              <a:cxnLst/>
              <a:rect l="l" t="t" r="r" b="b"/>
              <a:pathLst>
                <a:path w="102235" h="159385">
                  <a:moveTo>
                    <a:pt x="59842" y="45948"/>
                  </a:moveTo>
                  <a:lnTo>
                    <a:pt x="31597" y="45948"/>
                  </a:lnTo>
                  <a:lnTo>
                    <a:pt x="31597" y="6985"/>
                  </a:lnTo>
                  <a:lnTo>
                    <a:pt x="17767" y="21577"/>
                  </a:lnTo>
                  <a:lnTo>
                    <a:pt x="17767" y="45948"/>
                  </a:lnTo>
                  <a:lnTo>
                    <a:pt x="0" y="45948"/>
                  </a:lnTo>
                  <a:lnTo>
                    <a:pt x="0" y="57315"/>
                  </a:lnTo>
                  <a:lnTo>
                    <a:pt x="17767" y="57315"/>
                  </a:lnTo>
                  <a:lnTo>
                    <a:pt x="17767" y="127838"/>
                  </a:lnTo>
                  <a:lnTo>
                    <a:pt x="18935" y="140614"/>
                  </a:lnTo>
                  <a:lnTo>
                    <a:pt x="22974" y="150495"/>
                  </a:lnTo>
                  <a:lnTo>
                    <a:pt x="30581" y="156870"/>
                  </a:lnTo>
                  <a:lnTo>
                    <a:pt x="42519" y="159131"/>
                  </a:lnTo>
                  <a:lnTo>
                    <a:pt x="49187" y="159131"/>
                  </a:lnTo>
                  <a:lnTo>
                    <a:pt x="54140" y="157988"/>
                  </a:lnTo>
                  <a:lnTo>
                    <a:pt x="56172" y="157099"/>
                  </a:lnTo>
                  <a:lnTo>
                    <a:pt x="56172" y="145605"/>
                  </a:lnTo>
                  <a:lnTo>
                    <a:pt x="52743" y="147142"/>
                  </a:lnTo>
                  <a:lnTo>
                    <a:pt x="49377" y="148018"/>
                  </a:lnTo>
                  <a:lnTo>
                    <a:pt x="37757" y="148018"/>
                  </a:lnTo>
                  <a:lnTo>
                    <a:pt x="31597" y="141681"/>
                  </a:lnTo>
                  <a:lnTo>
                    <a:pt x="31597" y="57315"/>
                  </a:lnTo>
                  <a:lnTo>
                    <a:pt x="59842" y="57315"/>
                  </a:lnTo>
                  <a:lnTo>
                    <a:pt x="59842" y="45948"/>
                  </a:lnTo>
                  <a:close/>
                </a:path>
                <a:path w="102235" h="159385">
                  <a:moveTo>
                    <a:pt x="100482" y="45961"/>
                  </a:moveTo>
                  <a:lnTo>
                    <a:pt x="86588" y="45961"/>
                  </a:lnTo>
                  <a:lnTo>
                    <a:pt x="86588" y="156908"/>
                  </a:lnTo>
                  <a:lnTo>
                    <a:pt x="100482" y="156908"/>
                  </a:lnTo>
                  <a:lnTo>
                    <a:pt x="100482" y="45961"/>
                  </a:lnTo>
                  <a:close/>
                </a:path>
                <a:path w="102235" h="159385">
                  <a:moveTo>
                    <a:pt x="101828" y="0"/>
                  </a:moveTo>
                  <a:lnTo>
                    <a:pt x="85255" y="0"/>
                  </a:lnTo>
                  <a:lnTo>
                    <a:pt x="85255" y="20447"/>
                  </a:lnTo>
                  <a:lnTo>
                    <a:pt x="101828" y="20447"/>
                  </a:lnTo>
                  <a:lnTo>
                    <a:pt x="101828" y="0"/>
                  </a:lnTo>
                  <a:close/>
                </a:path>
              </a:pathLst>
            </a:custGeom>
            <a:solidFill>
              <a:srgbClr val="166F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16501" y="3181158"/>
              <a:ext cx="103073" cy="1154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49281" y="3181602"/>
              <a:ext cx="86829" cy="1127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62316" y="3181158"/>
              <a:ext cx="76873" cy="115455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897416" y="3451999"/>
            <a:ext cx="279400" cy="161925"/>
            <a:chOff x="897416" y="3451999"/>
            <a:chExt cx="279400" cy="161925"/>
          </a:xfrm>
        </p:grpSpPr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7416" y="3451999"/>
              <a:ext cx="184647" cy="1614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11770" y="3498011"/>
              <a:ext cx="64871" cy="113245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1250132" y="3451999"/>
            <a:ext cx="817244" cy="210185"/>
            <a:chOff x="1250132" y="3451999"/>
            <a:chExt cx="817244" cy="210185"/>
          </a:xfrm>
        </p:grpSpPr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0132" y="3454349"/>
              <a:ext cx="127127" cy="15690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98309" y="3494778"/>
              <a:ext cx="95288" cy="16700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17863" y="3498011"/>
              <a:ext cx="64871" cy="11324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04606" y="3454348"/>
              <a:ext cx="17145" cy="157480"/>
            </a:xfrm>
            <a:custGeom>
              <a:avLst/>
              <a:gdLst/>
              <a:ahLst/>
              <a:cxnLst/>
              <a:rect l="l" t="t" r="r" b="b"/>
              <a:pathLst>
                <a:path w="17144" h="157479">
                  <a:moveTo>
                    <a:pt x="15201" y="45961"/>
                  </a:moveTo>
                  <a:lnTo>
                    <a:pt x="1320" y="45961"/>
                  </a:lnTo>
                  <a:lnTo>
                    <a:pt x="1320" y="156908"/>
                  </a:lnTo>
                  <a:lnTo>
                    <a:pt x="15201" y="156908"/>
                  </a:lnTo>
                  <a:lnTo>
                    <a:pt x="15201" y="45961"/>
                  </a:lnTo>
                  <a:close/>
                </a:path>
                <a:path w="17144" h="157479">
                  <a:moveTo>
                    <a:pt x="16573" y="0"/>
                  </a:moveTo>
                  <a:lnTo>
                    <a:pt x="0" y="0"/>
                  </a:lnTo>
                  <a:lnTo>
                    <a:pt x="0" y="20447"/>
                  </a:lnTo>
                  <a:lnTo>
                    <a:pt x="16573" y="20447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166F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43207" y="3451999"/>
              <a:ext cx="184647" cy="1614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48679" y="3498023"/>
              <a:ext cx="103073" cy="11545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73720" y="3454347"/>
              <a:ext cx="93040" cy="159130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2165883" y="3454349"/>
            <a:ext cx="140970" cy="157480"/>
            <a:chOff x="2165883" y="3454349"/>
            <a:chExt cx="140970" cy="157480"/>
          </a:xfrm>
        </p:grpSpPr>
        <p:sp>
          <p:nvSpPr>
            <p:cNvPr id="58" name="object 58"/>
            <p:cNvSpPr/>
            <p:nvPr/>
          </p:nvSpPr>
          <p:spPr>
            <a:xfrm>
              <a:off x="2165883" y="3454348"/>
              <a:ext cx="17145" cy="157480"/>
            </a:xfrm>
            <a:custGeom>
              <a:avLst/>
              <a:gdLst/>
              <a:ahLst/>
              <a:cxnLst/>
              <a:rect l="l" t="t" r="r" b="b"/>
              <a:pathLst>
                <a:path w="17144" h="157479">
                  <a:moveTo>
                    <a:pt x="15227" y="45961"/>
                  </a:moveTo>
                  <a:lnTo>
                    <a:pt x="1333" y="45961"/>
                  </a:lnTo>
                  <a:lnTo>
                    <a:pt x="1333" y="156908"/>
                  </a:lnTo>
                  <a:lnTo>
                    <a:pt x="15227" y="156908"/>
                  </a:lnTo>
                  <a:lnTo>
                    <a:pt x="15227" y="45961"/>
                  </a:lnTo>
                  <a:close/>
                </a:path>
                <a:path w="17144" h="157479">
                  <a:moveTo>
                    <a:pt x="16573" y="0"/>
                  </a:moveTo>
                  <a:lnTo>
                    <a:pt x="0" y="0"/>
                  </a:lnTo>
                  <a:lnTo>
                    <a:pt x="0" y="20447"/>
                  </a:lnTo>
                  <a:lnTo>
                    <a:pt x="16573" y="20447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166F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19911" y="3498469"/>
              <a:ext cx="86829" cy="112788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2390475" y="3454349"/>
            <a:ext cx="294640" cy="159385"/>
            <a:chOff x="2390475" y="3454349"/>
            <a:chExt cx="294640" cy="159385"/>
          </a:xfrm>
        </p:grpSpPr>
        <p:sp>
          <p:nvSpPr>
            <p:cNvPr id="61" name="object 61"/>
            <p:cNvSpPr/>
            <p:nvPr/>
          </p:nvSpPr>
          <p:spPr>
            <a:xfrm>
              <a:off x="2390475" y="3461332"/>
              <a:ext cx="60325" cy="152400"/>
            </a:xfrm>
            <a:custGeom>
              <a:avLst/>
              <a:gdLst/>
              <a:ahLst/>
              <a:cxnLst/>
              <a:rect l="l" t="t" r="r" b="b"/>
              <a:pathLst>
                <a:path w="60325" h="152400">
                  <a:moveTo>
                    <a:pt x="31597" y="0"/>
                  </a:moveTo>
                  <a:lnTo>
                    <a:pt x="17767" y="14592"/>
                  </a:lnTo>
                  <a:lnTo>
                    <a:pt x="17767" y="38963"/>
                  </a:lnTo>
                  <a:lnTo>
                    <a:pt x="0" y="38963"/>
                  </a:lnTo>
                  <a:lnTo>
                    <a:pt x="0" y="50330"/>
                  </a:lnTo>
                  <a:lnTo>
                    <a:pt x="17767" y="50330"/>
                  </a:lnTo>
                  <a:lnTo>
                    <a:pt x="17767" y="120853"/>
                  </a:lnTo>
                  <a:lnTo>
                    <a:pt x="18947" y="133618"/>
                  </a:lnTo>
                  <a:lnTo>
                    <a:pt x="22975" y="143500"/>
                  </a:lnTo>
                  <a:lnTo>
                    <a:pt x="30588" y="149881"/>
                  </a:lnTo>
                  <a:lnTo>
                    <a:pt x="42519" y="152146"/>
                  </a:lnTo>
                  <a:lnTo>
                    <a:pt x="49187" y="152146"/>
                  </a:lnTo>
                  <a:lnTo>
                    <a:pt x="54140" y="151003"/>
                  </a:lnTo>
                  <a:lnTo>
                    <a:pt x="56172" y="150114"/>
                  </a:lnTo>
                  <a:lnTo>
                    <a:pt x="56172" y="138620"/>
                  </a:lnTo>
                  <a:lnTo>
                    <a:pt x="52743" y="140157"/>
                  </a:lnTo>
                  <a:lnTo>
                    <a:pt x="49377" y="141033"/>
                  </a:lnTo>
                  <a:lnTo>
                    <a:pt x="37757" y="141033"/>
                  </a:lnTo>
                  <a:lnTo>
                    <a:pt x="31597" y="134696"/>
                  </a:lnTo>
                  <a:lnTo>
                    <a:pt x="31597" y="50330"/>
                  </a:lnTo>
                  <a:lnTo>
                    <a:pt x="59842" y="50330"/>
                  </a:lnTo>
                  <a:lnTo>
                    <a:pt x="59842" y="38963"/>
                  </a:lnTo>
                  <a:lnTo>
                    <a:pt x="31597" y="38963"/>
                  </a:lnTo>
                  <a:lnTo>
                    <a:pt x="31597" y="0"/>
                  </a:lnTo>
                  <a:close/>
                </a:path>
              </a:pathLst>
            </a:custGeom>
            <a:solidFill>
              <a:srgbClr val="166F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77061" y="3454349"/>
              <a:ext cx="87147" cy="15690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92066" y="3498912"/>
              <a:ext cx="92608" cy="113677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2780995" y="3454348"/>
            <a:ext cx="1163955" cy="159385"/>
            <a:chOff x="2780995" y="3454348"/>
            <a:chExt cx="1163955" cy="159385"/>
          </a:xfrm>
        </p:grpSpPr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80995" y="3454349"/>
              <a:ext cx="146050" cy="15690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62410" y="3498912"/>
              <a:ext cx="92608" cy="11367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77198" y="3454348"/>
              <a:ext cx="93040" cy="15913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207994" y="3454349"/>
              <a:ext cx="17145" cy="157480"/>
            </a:xfrm>
            <a:custGeom>
              <a:avLst/>
              <a:gdLst/>
              <a:ahLst/>
              <a:cxnLst/>
              <a:rect l="l" t="t" r="r" b="b"/>
              <a:pathLst>
                <a:path w="17144" h="157479">
                  <a:moveTo>
                    <a:pt x="15227" y="45961"/>
                  </a:moveTo>
                  <a:lnTo>
                    <a:pt x="1333" y="45961"/>
                  </a:lnTo>
                  <a:lnTo>
                    <a:pt x="1333" y="156908"/>
                  </a:lnTo>
                  <a:lnTo>
                    <a:pt x="15227" y="156908"/>
                  </a:lnTo>
                  <a:lnTo>
                    <a:pt x="15227" y="45961"/>
                  </a:lnTo>
                  <a:close/>
                </a:path>
                <a:path w="17144" h="157479">
                  <a:moveTo>
                    <a:pt x="16573" y="0"/>
                  </a:moveTo>
                  <a:lnTo>
                    <a:pt x="0" y="0"/>
                  </a:lnTo>
                  <a:lnTo>
                    <a:pt x="0" y="20447"/>
                  </a:lnTo>
                  <a:lnTo>
                    <a:pt x="16573" y="20447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166F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48171" y="3461333"/>
              <a:ext cx="170756" cy="15214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48846" y="3498011"/>
              <a:ext cx="64871" cy="11324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36654" y="3498011"/>
              <a:ext cx="164672" cy="11546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37263" y="3498469"/>
              <a:ext cx="86829" cy="11278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52083" y="3498912"/>
              <a:ext cx="92608" cy="113677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3964401" y="3498023"/>
            <a:ext cx="210185" cy="115570"/>
            <a:chOff x="3964401" y="3498023"/>
            <a:chExt cx="210185" cy="115570"/>
          </a:xfrm>
        </p:grpSpPr>
        <p:pic>
          <p:nvPicPr>
            <p:cNvPr id="75" name="object 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87393" y="3498469"/>
              <a:ext cx="86829" cy="11278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64401" y="3498023"/>
              <a:ext cx="87071" cy="115455"/>
            </a:xfrm>
            <a:prstGeom prst="rect">
              <a:avLst/>
            </a:prstGeom>
          </p:spPr>
        </p:pic>
      </p:grpSp>
      <p:pic>
        <p:nvPicPr>
          <p:cNvPr id="77" name="object 7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79349" y="8468512"/>
            <a:ext cx="7465910" cy="1550215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8305800" y="7897469"/>
            <a:ext cx="3747770" cy="2046605"/>
            <a:chOff x="8305800" y="7897469"/>
            <a:chExt cx="3747770" cy="2046605"/>
          </a:xfrm>
        </p:grpSpPr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05800" y="7897469"/>
              <a:ext cx="3639947" cy="121245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34400" y="9076588"/>
              <a:ext cx="3518585" cy="866940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3558017" y="9464841"/>
            <a:ext cx="159245" cy="236893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13822134" y="9465771"/>
            <a:ext cx="772795" cy="240029"/>
            <a:chOff x="13822134" y="9465771"/>
            <a:chExt cx="772795" cy="240029"/>
          </a:xfrm>
        </p:grpSpPr>
        <p:pic>
          <p:nvPicPr>
            <p:cNvPr id="83" name="object 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822134" y="9465772"/>
              <a:ext cx="133807" cy="23983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996409" y="9465771"/>
              <a:ext cx="187515" cy="23983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4228100" y="9470301"/>
              <a:ext cx="142240" cy="227329"/>
            </a:xfrm>
            <a:custGeom>
              <a:avLst/>
              <a:gdLst/>
              <a:ahLst/>
              <a:cxnLst/>
              <a:rect l="l" t="t" r="r" b="b"/>
              <a:pathLst>
                <a:path w="142240" h="227329">
                  <a:moveTo>
                    <a:pt x="141782" y="226910"/>
                  </a:moveTo>
                  <a:lnTo>
                    <a:pt x="141782" y="200139"/>
                  </a:lnTo>
                  <a:lnTo>
                    <a:pt x="30035" y="200139"/>
                  </a:lnTo>
                  <a:lnTo>
                    <a:pt x="30035" y="0"/>
                  </a:lnTo>
                  <a:lnTo>
                    <a:pt x="0" y="0"/>
                  </a:lnTo>
                  <a:lnTo>
                    <a:pt x="0" y="226910"/>
                  </a:lnTo>
                  <a:lnTo>
                    <a:pt x="141782" y="226910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4382068" y="9470301"/>
              <a:ext cx="208279" cy="227329"/>
            </a:xfrm>
            <a:custGeom>
              <a:avLst/>
              <a:gdLst/>
              <a:ahLst/>
              <a:cxnLst/>
              <a:rect l="l" t="t" r="r" b="b"/>
              <a:pathLst>
                <a:path w="208280" h="227329">
                  <a:moveTo>
                    <a:pt x="117475" y="226910"/>
                  </a:moveTo>
                  <a:lnTo>
                    <a:pt x="117475" y="130797"/>
                  </a:lnTo>
                  <a:lnTo>
                    <a:pt x="208026" y="0"/>
                  </a:lnTo>
                  <a:lnTo>
                    <a:pt x="173037" y="0"/>
                  </a:lnTo>
                  <a:lnTo>
                    <a:pt x="129082" y="66713"/>
                  </a:lnTo>
                  <a:lnTo>
                    <a:pt x="104317" y="106794"/>
                  </a:lnTo>
                  <a:lnTo>
                    <a:pt x="98869" y="97202"/>
                  </a:lnTo>
                  <a:lnTo>
                    <a:pt x="93210" y="87609"/>
                  </a:lnTo>
                  <a:lnTo>
                    <a:pt x="87338" y="78013"/>
                  </a:lnTo>
                  <a:lnTo>
                    <a:pt x="81254" y="68414"/>
                  </a:lnTo>
                  <a:lnTo>
                    <a:pt x="36525" y="0"/>
                  </a:lnTo>
                  <a:lnTo>
                    <a:pt x="0" y="0"/>
                  </a:lnTo>
                  <a:lnTo>
                    <a:pt x="87452" y="130797"/>
                  </a:lnTo>
                  <a:lnTo>
                    <a:pt x="87452" y="226910"/>
                  </a:lnTo>
                  <a:lnTo>
                    <a:pt x="117475" y="226910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/>
          <p:cNvGrpSpPr/>
          <p:nvPr/>
        </p:nvGrpSpPr>
        <p:grpSpPr>
          <a:xfrm>
            <a:off x="14685557" y="9464841"/>
            <a:ext cx="1092200" cy="241300"/>
            <a:chOff x="14685557" y="9464841"/>
            <a:chExt cx="1092200" cy="241300"/>
          </a:xfrm>
        </p:grpSpPr>
        <p:pic>
          <p:nvPicPr>
            <p:cNvPr id="88" name="object 8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685557" y="9464841"/>
              <a:ext cx="159245" cy="23689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4870100" y="9469376"/>
              <a:ext cx="148590" cy="231775"/>
            </a:xfrm>
            <a:custGeom>
              <a:avLst/>
              <a:gdLst/>
              <a:ahLst/>
              <a:cxnLst/>
              <a:rect l="l" t="t" r="r" b="b"/>
              <a:pathLst>
                <a:path w="148590" h="231775">
                  <a:moveTo>
                    <a:pt x="22440" y="208178"/>
                  </a:moveTo>
                  <a:lnTo>
                    <a:pt x="32684" y="218470"/>
                  </a:lnTo>
                  <a:lnTo>
                    <a:pt x="44689" y="225820"/>
                  </a:lnTo>
                  <a:lnTo>
                    <a:pt x="58454" y="230229"/>
                  </a:lnTo>
                  <a:lnTo>
                    <a:pt x="73977" y="231698"/>
                  </a:lnTo>
                  <a:lnTo>
                    <a:pt x="85905" y="230862"/>
                  </a:lnTo>
                  <a:lnTo>
                    <a:pt x="122888" y="210926"/>
                  </a:lnTo>
                  <a:lnTo>
                    <a:pt x="143354" y="167165"/>
                  </a:lnTo>
                  <a:lnTo>
                    <a:pt x="147967" y="115925"/>
                  </a:lnTo>
                  <a:lnTo>
                    <a:pt x="147648" y="99921"/>
                  </a:lnTo>
                  <a:lnTo>
                    <a:pt x="140066" y="52727"/>
                  </a:lnTo>
                  <a:lnTo>
                    <a:pt x="118594" y="16327"/>
                  </a:lnTo>
                  <a:lnTo>
                    <a:pt x="82830" y="459"/>
                  </a:lnTo>
                  <a:lnTo>
                    <a:pt x="73977" y="0"/>
                  </a:lnTo>
                  <a:lnTo>
                    <a:pt x="62123" y="831"/>
                  </a:lnTo>
                  <a:lnTo>
                    <a:pt x="25225" y="20667"/>
                  </a:lnTo>
                  <a:lnTo>
                    <a:pt x="4655" y="64404"/>
                  </a:lnTo>
                  <a:lnTo>
                    <a:pt x="0" y="115925"/>
                  </a:lnTo>
                  <a:lnTo>
                    <a:pt x="1402" y="145665"/>
                  </a:lnTo>
                  <a:lnTo>
                    <a:pt x="5610" y="170953"/>
                  </a:lnTo>
                  <a:lnTo>
                    <a:pt x="12623" y="191790"/>
                  </a:lnTo>
                  <a:lnTo>
                    <a:pt x="22440" y="208178"/>
                  </a:lnTo>
                  <a:close/>
                </a:path>
                <a:path w="148590" h="231775">
                  <a:moveTo>
                    <a:pt x="43027" y="39306"/>
                  </a:moveTo>
                  <a:lnTo>
                    <a:pt x="49235" y="32198"/>
                  </a:lnTo>
                  <a:lnTo>
                    <a:pt x="56411" y="27122"/>
                  </a:lnTo>
                  <a:lnTo>
                    <a:pt x="64557" y="24077"/>
                  </a:lnTo>
                  <a:lnTo>
                    <a:pt x="73672" y="23063"/>
                  </a:lnTo>
                  <a:lnTo>
                    <a:pt x="83024" y="24213"/>
                  </a:lnTo>
                  <a:lnTo>
                    <a:pt x="111978" y="53039"/>
                  </a:lnTo>
                  <a:lnTo>
                    <a:pt x="119329" y="115925"/>
                  </a:lnTo>
                  <a:lnTo>
                    <a:pt x="118512" y="141464"/>
                  </a:lnTo>
                  <a:lnTo>
                    <a:pt x="106260" y="190220"/>
                  </a:lnTo>
                  <a:lnTo>
                    <a:pt x="73977" y="208800"/>
                  </a:lnTo>
                  <a:lnTo>
                    <a:pt x="64766" y="207643"/>
                  </a:lnTo>
                  <a:lnTo>
                    <a:pt x="35989" y="178717"/>
                  </a:lnTo>
                  <a:lnTo>
                    <a:pt x="28638" y="115925"/>
                  </a:lnTo>
                  <a:lnTo>
                    <a:pt x="29536" y="90184"/>
                  </a:lnTo>
                  <a:lnTo>
                    <a:pt x="32232" y="68834"/>
                  </a:lnTo>
                  <a:lnTo>
                    <a:pt x="36728" y="51874"/>
                  </a:lnTo>
                  <a:lnTo>
                    <a:pt x="43027" y="39306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5042581" y="9469369"/>
              <a:ext cx="150495" cy="227965"/>
            </a:xfrm>
            <a:custGeom>
              <a:avLst/>
              <a:gdLst/>
              <a:ahLst/>
              <a:cxnLst/>
              <a:rect l="l" t="t" r="r" b="b"/>
              <a:pathLst>
                <a:path w="150494" h="227965">
                  <a:moveTo>
                    <a:pt x="38900" y="201066"/>
                  </a:moveTo>
                  <a:lnTo>
                    <a:pt x="71441" y="167096"/>
                  </a:lnTo>
                  <a:lnTo>
                    <a:pt x="82854" y="157416"/>
                  </a:lnTo>
                  <a:lnTo>
                    <a:pt x="96799" y="145405"/>
                  </a:lnTo>
                  <a:lnTo>
                    <a:pt x="125806" y="117487"/>
                  </a:lnTo>
                  <a:lnTo>
                    <a:pt x="146743" y="83173"/>
                  </a:lnTo>
                  <a:lnTo>
                    <a:pt x="149872" y="63004"/>
                  </a:lnTo>
                  <a:lnTo>
                    <a:pt x="148684" y="50155"/>
                  </a:lnTo>
                  <a:lnTo>
                    <a:pt x="120467" y="10190"/>
                  </a:lnTo>
                  <a:lnTo>
                    <a:pt x="79146" y="0"/>
                  </a:lnTo>
                  <a:lnTo>
                    <a:pt x="63789" y="1050"/>
                  </a:lnTo>
                  <a:lnTo>
                    <a:pt x="27597" y="16802"/>
                  </a:lnTo>
                  <a:lnTo>
                    <a:pt x="7957" y="50565"/>
                  </a:lnTo>
                  <a:lnTo>
                    <a:pt x="5473" y="65633"/>
                  </a:lnTo>
                  <a:lnTo>
                    <a:pt x="34099" y="68567"/>
                  </a:lnTo>
                  <a:lnTo>
                    <a:pt x="34921" y="58470"/>
                  </a:lnTo>
                  <a:lnTo>
                    <a:pt x="37233" y="49534"/>
                  </a:lnTo>
                  <a:lnTo>
                    <a:pt x="68968" y="23818"/>
                  </a:lnTo>
                  <a:lnTo>
                    <a:pt x="78524" y="23063"/>
                  </a:lnTo>
                  <a:lnTo>
                    <a:pt x="87591" y="23774"/>
                  </a:lnTo>
                  <a:lnTo>
                    <a:pt x="118284" y="47117"/>
                  </a:lnTo>
                  <a:lnTo>
                    <a:pt x="121246" y="62382"/>
                  </a:lnTo>
                  <a:lnTo>
                    <a:pt x="120432" y="70398"/>
                  </a:lnTo>
                  <a:lnTo>
                    <a:pt x="100238" y="105544"/>
                  </a:lnTo>
                  <a:lnTo>
                    <a:pt x="58242" y="143954"/>
                  </a:lnTo>
                  <a:lnTo>
                    <a:pt x="47026" y="153415"/>
                  </a:lnTo>
                  <a:lnTo>
                    <a:pt x="37212" y="162293"/>
                  </a:lnTo>
                  <a:lnTo>
                    <a:pt x="10904" y="193287"/>
                  </a:lnTo>
                  <a:lnTo>
                    <a:pt x="0" y="221132"/>
                  </a:lnTo>
                  <a:lnTo>
                    <a:pt x="203" y="227838"/>
                  </a:lnTo>
                  <a:lnTo>
                    <a:pt x="150190" y="227838"/>
                  </a:lnTo>
                  <a:lnTo>
                    <a:pt x="150190" y="201066"/>
                  </a:lnTo>
                  <a:lnTo>
                    <a:pt x="38900" y="201066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5221351" y="9469376"/>
              <a:ext cx="149860" cy="231775"/>
            </a:xfrm>
            <a:custGeom>
              <a:avLst/>
              <a:gdLst/>
              <a:ahLst/>
              <a:cxnLst/>
              <a:rect l="l" t="t" r="r" b="b"/>
              <a:pathLst>
                <a:path w="149859" h="231775">
                  <a:moveTo>
                    <a:pt x="125298" y="15011"/>
                  </a:moveTo>
                  <a:lnTo>
                    <a:pt x="116140" y="8443"/>
                  </a:lnTo>
                  <a:lnTo>
                    <a:pt x="105773" y="3752"/>
                  </a:lnTo>
                  <a:lnTo>
                    <a:pt x="94199" y="938"/>
                  </a:lnTo>
                  <a:lnTo>
                    <a:pt x="81419" y="0"/>
                  </a:lnTo>
                  <a:lnTo>
                    <a:pt x="64384" y="1624"/>
                  </a:lnTo>
                  <a:lnTo>
                    <a:pt x="24307" y="25996"/>
                  </a:lnTo>
                  <a:lnTo>
                    <a:pt x="6076" y="64852"/>
                  </a:lnTo>
                  <a:lnTo>
                    <a:pt x="0" y="121653"/>
                  </a:lnTo>
                  <a:lnTo>
                    <a:pt x="1373" y="148990"/>
                  </a:lnTo>
                  <a:lnTo>
                    <a:pt x="12365" y="191204"/>
                  </a:lnTo>
                  <a:lnTo>
                    <a:pt x="47172" y="225296"/>
                  </a:lnTo>
                  <a:lnTo>
                    <a:pt x="78790" y="231698"/>
                  </a:lnTo>
                  <a:lnTo>
                    <a:pt x="88732" y="231091"/>
                  </a:lnTo>
                  <a:lnTo>
                    <a:pt x="129690" y="210054"/>
                  </a:lnTo>
                  <a:lnTo>
                    <a:pt x="147531" y="174767"/>
                  </a:lnTo>
                  <a:lnTo>
                    <a:pt x="149834" y="154165"/>
                  </a:lnTo>
                  <a:lnTo>
                    <a:pt x="148610" y="138658"/>
                  </a:lnTo>
                  <a:lnTo>
                    <a:pt x="130251" y="101142"/>
                  </a:lnTo>
                  <a:lnTo>
                    <a:pt x="96225" y="81915"/>
                  </a:lnTo>
                  <a:lnTo>
                    <a:pt x="52323" y="88074"/>
                  </a:lnTo>
                  <a:lnTo>
                    <a:pt x="27711" y="110820"/>
                  </a:lnTo>
                  <a:lnTo>
                    <a:pt x="28318" y="94775"/>
                  </a:lnTo>
                  <a:lnTo>
                    <a:pt x="39738" y="49696"/>
                  </a:lnTo>
                  <a:lnTo>
                    <a:pt x="70840" y="22910"/>
                  </a:lnTo>
                  <a:lnTo>
                    <a:pt x="79717" y="22910"/>
                  </a:lnTo>
                  <a:lnTo>
                    <a:pt x="113609" y="44499"/>
                  </a:lnTo>
                  <a:lnTo>
                    <a:pt x="118097" y="58661"/>
                  </a:lnTo>
                  <a:lnTo>
                    <a:pt x="145808" y="56489"/>
                  </a:lnTo>
                  <a:lnTo>
                    <a:pt x="143248" y="43973"/>
                  </a:lnTo>
                  <a:lnTo>
                    <a:pt x="138977" y="32888"/>
                  </a:lnTo>
                  <a:lnTo>
                    <a:pt x="132994" y="23233"/>
                  </a:lnTo>
                  <a:lnTo>
                    <a:pt x="125298" y="15011"/>
                  </a:lnTo>
                  <a:close/>
                </a:path>
                <a:path w="149859" h="231775">
                  <a:moveTo>
                    <a:pt x="45199" y="118795"/>
                  </a:moveTo>
                  <a:lnTo>
                    <a:pt x="52136" y="112869"/>
                  </a:lnTo>
                  <a:lnTo>
                    <a:pt x="59786" y="108634"/>
                  </a:lnTo>
                  <a:lnTo>
                    <a:pt x="68153" y="106092"/>
                  </a:lnTo>
                  <a:lnTo>
                    <a:pt x="77241" y="105244"/>
                  </a:lnTo>
                  <a:lnTo>
                    <a:pt x="86351" y="106092"/>
                  </a:lnTo>
                  <a:lnTo>
                    <a:pt x="118214" y="134835"/>
                  </a:lnTo>
                  <a:lnTo>
                    <a:pt x="121348" y="155867"/>
                  </a:lnTo>
                  <a:lnTo>
                    <a:pt x="120555" y="167451"/>
                  </a:lnTo>
                  <a:lnTo>
                    <a:pt x="102006" y="200785"/>
                  </a:lnTo>
                  <a:lnTo>
                    <a:pt x="78320" y="208800"/>
                  </a:lnTo>
                  <a:lnTo>
                    <a:pt x="70269" y="208800"/>
                  </a:lnTo>
                  <a:lnTo>
                    <a:pt x="38150" y="181864"/>
                  </a:lnTo>
                  <a:lnTo>
                    <a:pt x="32042" y="154317"/>
                  </a:lnTo>
                  <a:lnTo>
                    <a:pt x="32863" y="143854"/>
                  </a:lnTo>
                  <a:lnTo>
                    <a:pt x="35329" y="134446"/>
                  </a:lnTo>
                  <a:lnTo>
                    <a:pt x="39441" y="126094"/>
                  </a:lnTo>
                  <a:lnTo>
                    <a:pt x="45199" y="118795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5152737" y="9603879"/>
              <a:ext cx="176530" cy="22860"/>
            </a:xfrm>
            <a:custGeom>
              <a:avLst/>
              <a:gdLst/>
              <a:ahLst/>
              <a:cxnLst/>
              <a:rect l="l" t="t" r="r" b="b"/>
              <a:pathLst>
                <a:path w="176530" h="22859">
                  <a:moveTo>
                    <a:pt x="176288" y="0"/>
                  </a:moveTo>
                  <a:lnTo>
                    <a:pt x="0" y="0"/>
                  </a:lnTo>
                  <a:lnTo>
                    <a:pt x="0" y="22440"/>
                  </a:lnTo>
                  <a:lnTo>
                    <a:pt x="176288" y="22440"/>
                  </a:lnTo>
                  <a:lnTo>
                    <a:pt x="176288" y="0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5408213" y="9470301"/>
              <a:ext cx="142240" cy="227329"/>
            </a:xfrm>
            <a:custGeom>
              <a:avLst/>
              <a:gdLst/>
              <a:ahLst/>
              <a:cxnLst/>
              <a:rect l="l" t="t" r="r" b="b"/>
              <a:pathLst>
                <a:path w="142240" h="227329">
                  <a:moveTo>
                    <a:pt x="141782" y="226910"/>
                  </a:moveTo>
                  <a:lnTo>
                    <a:pt x="141782" y="200139"/>
                  </a:lnTo>
                  <a:lnTo>
                    <a:pt x="30035" y="200139"/>
                  </a:lnTo>
                  <a:lnTo>
                    <a:pt x="30035" y="0"/>
                  </a:lnTo>
                  <a:lnTo>
                    <a:pt x="0" y="0"/>
                  </a:lnTo>
                  <a:lnTo>
                    <a:pt x="0" y="226910"/>
                  </a:lnTo>
                  <a:lnTo>
                    <a:pt x="141782" y="226910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5560779" y="9470301"/>
              <a:ext cx="212725" cy="227329"/>
            </a:xfrm>
            <a:custGeom>
              <a:avLst/>
              <a:gdLst/>
              <a:ahLst/>
              <a:cxnLst/>
              <a:rect l="l" t="t" r="r" b="b"/>
              <a:pathLst>
                <a:path w="212725" h="227329">
                  <a:moveTo>
                    <a:pt x="31889" y="226910"/>
                  </a:moveTo>
                  <a:lnTo>
                    <a:pt x="56807" y="158191"/>
                  </a:lnTo>
                  <a:lnTo>
                    <a:pt x="151688" y="158191"/>
                  </a:lnTo>
                  <a:lnTo>
                    <a:pt x="178155" y="226910"/>
                  </a:lnTo>
                  <a:lnTo>
                    <a:pt x="212369" y="226910"/>
                  </a:lnTo>
                  <a:lnTo>
                    <a:pt x="119494" y="0"/>
                  </a:lnTo>
                  <a:lnTo>
                    <a:pt x="87147" y="0"/>
                  </a:lnTo>
                  <a:lnTo>
                    <a:pt x="0" y="226910"/>
                  </a:lnTo>
                  <a:lnTo>
                    <a:pt x="31889" y="226910"/>
                  </a:lnTo>
                  <a:close/>
                </a:path>
                <a:path w="212725" h="227329">
                  <a:moveTo>
                    <a:pt x="90398" y="67183"/>
                  </a:moveTo>
                  <a:lnTo>
                    <a:pt x="94120" y="56402"/>
                  </a:lnTo>
                  <a:lnTo>
                    <a:pt x="97399" y="45586"/>
                  </a:lnTo>
                  <a:lnTo>
                    <a:pt x="100235" y="34732"/>
                  </a:lnTo>
                  <a:lnTo>
                    <a:pt x="102628" y="23837"/>
                  </a:lnTo>
                  <a:lnTo>
                    <a:pt x="105605" y="33686"/>
                  </a:lnTo>
                  <a:lnTo>
                    <a:pt x="109278" y="44811"/>
                  </a:lnTo>
                  <a:lnTo>
                    <a:pt x="113649" y="57213"/>
                  </a:lnTo>
                  <a:lnTo>
                    <a:pt x="118719" y="70891"/>
                  </a:lnTo>
                  <a:lnTo>
                    <a:pt x="142405" y="133731"/>
                  </a:lnTo>
                  <a:lnTo>
                    <a:pt x="65481" y="133731"/>
                  </a:lnTo>
                  <a:lnTo>
                    <a:pt x="90398" y="67183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5" name="object 95"/>
          <p:cNvGrpSpPr/>
          <p:nvPr/>
        </p:nvGrpSpPr>
        <p:grpSpPr>
          <a:xfrm>
            <a:off x="15872066" y="9408509"/>
            <a:ext cx="775335" cy="338455"/>
            <a:chOff x="15872066" y="9408509"/>
            <a:chExt cx="775335" cy="338455"/>
          </a:xfrm>
        </p:grpSpPr>
        <p:pic>
          <p:nvPicPr>
            <p:cNvPr id="96" name="object 9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872066" y="9461911"/>
              <a:ext cx="209651" cy="24370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6119246" y="9470301"/>
              <a:ext cx="30480" cy="227329"/>
            </a:xfrm>
            <a:custGeom>
              <a:avLst/>
              <a:gdLst/>
              <a:ahLst/>
              <a:cxnLst/>
              <a:rect l="l" t="t" r="r" b="b"/>
              <a:pathLst>
                <a:path w="30480" h="227329">
                  <a:moveTo>
                    <a:pt x="30022" y="0"/>
                  </a:moveTo>
                  <a:lnTo>
                    <a:pt x="0" y="0"/>
                  </a:lnTo>
                  <a:lnTo>
                    <a:pt x="0" y="226910"/>
                  </a:lnTo>
                  <a:lnTo>
                    <a:pt x="30022" y="226910"/>
                  </a:lnTo>
                  <a:lnTo>
                    <a:pt x="30022" y="0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6185229" y="9470301"/>
              <a:ext cx="180340" cy="227329"/>
            </a:xfrm>
            <a:custGeom>
              <a:avLst/>
              <a:gdLst/>
              <a:ahLst/>
              <a:cxnLst/>
              <a:rect l="l" t="t" r="r" b="b"/>
              <a:pathLst>
                <a:path w="180340" h="227329">
                  <a:moveTo>
                    <a:pt x="104787" y="226910"/>
                  </a:moveTo>
                  <a:lnTo>
                    <a:pt x="104787" y="26784"/>
                  </a:lnTo>
                  <a:lnTo>
                    <a:pt x="179857" y="26784"/>
                  </a:lnTo>
                  <a:lnTo>
                    <a:pt x="179857" y="0"/>
                  </a:lnTo>
                  <a:lnTo>
                    <a:pt x="0" y="0"/>
                  </a:lnTo>
                  <a:lnTo>
                    <a:pt x="0" y="26784"/>
                  </a:lnTo>
                  <a:lnTo>
                    <a:pt x="74764" y="26784"/>
                  </a:lnTo>
                  <a:lnTo>
                    <a:pt x="74764" y="226910"/>
                  </a:lnTo>
                  <a:lnTo>
                    <a:pt x="104787" y="226910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6396556" y="9413036"/>
              <a:ext cx="169545" cy="284480"/>
            </a:xfrm>
            <a:custGeom>
              <a:avLst/>
              <a:gdLst/>
              <a:ahLst/>
              <a:cxnLst/>
              <a:rect l="l" t="t" r="r" b="b"/>
              <a:pathLst>
                <a:path w="169544" h="284479">
                  <a:moveTo>
                    <a:pt x="169329" y="284175"/>
                  </a:moveTo>
                  <a:lnTo>
                    <a:pt x="169329" y="257403"/>
                  </a:lnTo>
                  <a:lnTo>
                    <a:pt x="30022" y="257403"/>
                  </a:lnTo>
                  <a:lnTo>
                    <a:pt x="30022" y="180162"/>
                  </a:lnTo>
                  <a:lnTo>
                    <a:pt x="155549" y="180162"/>
                  </a:lnTo>
                  <a:lnTo>
                    <a:pt x="155549" y="153543"/>
                  </a:lnTo>
                  <a:lnTo>
                    <a:pt x="30022" y="153543"/>
                  </a:lnTo>
                  <a:lnTo>
                    <a:pt x="30022" y="84048"/>
                  </a:lnTo>
                  <a:lnTo>
                    <a:pt x="164071" y="84048"/>
                  </a:lnTo>
                  <a:lnTo>
                    <a:pt x="164071" y="57264"/>
                  </a:lnTo>
                  <a:lnTo>
                    <a:pt x="0" y="57264"/>
                  </a:lnTo>
                  <a:lnTo>
                    <a:pt x="0" y="284175"/>
                  </a:lnTo>
                  <a:lnTo>
                    <a:pt x="169329" y="284175"/>
                  </a:lnTo>
                  <a:close/>
                </a:path>
                <a:path w="169544" h="284479">
                  <a:moveTo>
                    <a:pt x="84975" y="43332"/>
                  </a:moveTo>
                  <a:lnTo>
                    <a:pt x="119024" y="0"/>
                  </a:lnTo>
                  <a:lnTo>
                    <a:pt x="82499" y="0"/>
                  </a:lnTo>
                  <a:lnTo>
                    <a:pt x="61912" y="43332"/>
                  </a:lnTo>
                  <a:lnTo>
                    <a:pt x="84975" y="43332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6609233" y="9665487"/>
              <a:ext cx="33655" cy="76835"/>
            </a:xfrm>
            <a:custGeom>
              <a:avLst/>
              <a:gdLst/>
              <a:ahLst/>
              <a:cxnLst/>
              <a:rect l="l" t="t" r="r" b="b"/>
              <a:pathLst>
                <a:path w="33655" h="76834">
                  <a:moveTo>
                    <a:pt x="17640" y="31724"/>
                  </a:moveTo>
                  <a:lnTo>
                    <a:pt x="17335" y="41109"/>
                  </a:lnTo>
                  <a:lnTo>
                    <a:pt x="15786" y="48310"/>
                  </a:lnTo>
                  <a:lnTo>
                    <a:pt x="12992" y="53314"/>
                  </a:lnTo>
                  <a:lnTo>
                    <a:pt x="10210" y="58318"/>
                  </a:lnTo>
                  <a:lnTo>
                    <a:pt x="5880" y="62115"/>
                  </a:lnTo>
                  <a:lnTo>
                    <a:pt x="0" y="64693"/>
                  </a:lnTo>
                  <a:lnTo>
                    <a:pt x="7734" y="76606"/>
                  </a:lnTo>
                  <a:lnTo>
                    <a:pt x="33192" y="40047"/>
                  </a:lnTo>
                  <a:lnTo>
                    <a:pt x="33578" y="31724"/>
                  </a:lnTo>
                  <a:lnTo>
                    <a:pt x="33578" y="0"/>
                  </a:lnTo>
                  <a:lnTo>
                    <a:pt x="1854" y="0"/>
                  </a:lnTo>
                  <a:lnTo>
                    <a:pt x="1854" y="31724"/>
                  </a:lnTo>
                  <a:lnTo>
                    <a:pt x="17640" y="31724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1" name="object 101"/>
          <p:cNvGrpSpPr/>
          <p:nvPr/>
        </p:nvGrpSpPr>
        <p:grpSpPr>
          <a:xfrm>
            <a:off x="16761829" y="9461510"/>
            <a:ext cx="1297305" cy="244475"/>
            <a:chOff x="16761829" y="9461510"/>
            <a:chExt cx="1297305" cy="244475"/>
          </a:xfrm>
        </p:grpSpPr>
        <p:sp>
          <p:nvSpPr>
            <p:cNvPr id="102" name="object 102"/>
            <p:cNvSpPr/>
            <p:nvPr/>
          </p:nvSpPr>
          <p:spPr>
            <a:xfrm>
              <a:off x="16766592" y="9470301"/>
              <a:ext cx="180340" cy="227329"/>
            </a:xfrm>
            <a:custGeom>
              <a:avLst/>
              <a:gdLst/>
              <a:ahLst/>
              <a:cxnLst/>
              <a:rect l="l" t="t" r="r" b="b"/>
              <a:pathLst>
                <a:path w="180340" h="227329">
                  <a:moveTo>
                    <a:pt x="104787" y="226910"/>
                  </a:moveTo>
                  <a:lnTo>
                    <a:pt x="104787" y="26784"/>
                  </a:lnTo>
                  <a:lnTo>
                    <a:pt x="179857" y="26784"/>
                  </a:lnTo>
                  <a:lnTo>
                    <a:pt x="179857" y="0"/>
                  </a:lnTo>
                  <a:lnTo>
                    <a:pt x="0" y="0"/>
                  </a:lnTo>
                  <a:lnTo>
                    <a:pt x="0" y="26784"/>
                  </a:lnTo>
                  <a:lnTo>
                    <a:pt x="74764" y="26784"/>
                  </a:lnTo>
                  <a:lnTo>
                    <a:pt x="74764" y="226910"/>
                  </a:lnTo>
                  <a:lnTo>
                    <a:pt x="104787" y="226910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6968163" y="9466272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69" h="234950">
                  <a:moveTo>
                    <a:pt x="13004" y="177076"/>
                  </a:moveTo>
                  <a:lnTo>
                    <a:pt x="39383" y="210887"/>
                  </a:lnTo>
                  <a:lnTo>
                    <a:pt x="78165" y="230941"/>
                  </a:lnTo>
                  <a:lnTo>
                    <a:pt x="108508" y="234810"/>
                  </a:lnTo>
                  <a:lnTo>
                    <a:pt x="123033" y="233934"/>
                  </a:lnTo>
                  <a:lnTo>
                    <a:pt x="163601" y="220802"/>
                  </a:lnTo>
                  <a:lnTo>
                    <a:pt x="195383" y="192346"/>
                  </a:lnTo>
                  <a:lnTo>
                    <a:pt x="213525" y="150491"/>
                  </a:lnTo>
                  <a:lnTo>
                    <a:pt x="217004" y="117792"/>
                  </a:lnTo>
                  <a:lnTo>
                    <a:pt x="216178" y="101219"/>
                  </a:lnTo>
                  <a:lnTo>
                    <a:pt x="203771" y="56883"/>
                  </a:lnTo>
                  <a:lnTo>
                    <a:pt x="177171" y="23270"/>
                  </a:lnTo>
                  <a:lnTo>
                    <a:pt x="138530" y="3759"/>
                  </a:lnTo>
                  <a:lnTo>
                    <a:pt x="108661" y="0"/>
                  </a:lnTo>
                  <a:lnTo>
                    <a:pt x="85770" y="1999"/>
                  </a:lnTo>
                  <a:lnTo>
                    <a:pt x="46608" y="17986"/>
                  </a:lnTo>
                  <a:lnTo>
                    <a:pt x="17064" y="49482"/>
                  </a:lnTo>
                  <a:lnTo>
                    <a:pt x="1895" y="93711"/>
                  </a:lnTo>
                  <a:lnTo>
                    <a:pt x="0" y="120421"/>
                  </a:lnTo>
                  <a:lnTo>
                    <a:pt x="813" y="135169"/>
                  </a:lnTo>
                  <a:lnTo>
                    <a:pt x="3254" y="149525"/>
                  </a:lnTo>
                  <a:lnTo>
                    <a:pt x="7318" y="163492"/>
                  </a:lnTo>
                  <a:lnTo>
                    <a:pt x="13004" y="177076"/>
                  </a:lnTo>
                  <a:close/>
                </a:path>
                <a:path w="217169" h="234950">
                  <a:moveTo>
                    <a:pt x="53949" y="47751"/>
                  </a:moveTo>
                  <a:lnTo>
                    <a:pt x="65993" y="38174"/>
                  </a:lnTo>
                  <a:lnTo>
                    <a:pt x="79152" y="31332"/>
                  </a:lnTo>
                  <a:lnTo>
                    <a:pt x="93425" y="27226"/>
                  </a:lnTo>
                  <a:lnTo>
                    <a:pt x="108813" y="25857"/>
                  </a:lnTo>
                  <a:lnTo>
                    <a:pt x="119758" y="26567"/>
                  </a:lnTo>
                  <a:lnTo>
                    <a:pt x="157760" y="43503"/>
                  </a:lnTo>
                  <a:lnTo>
                    <a:pt x="180782" y="80040"/>
                  </a:lnTo>
                  <a:lnTo>
                    <a:pt x="186054" y="117640"/>
                  </a:lnTo>
                  <a:lnTo>
                    <a:pt x="184685" y="138292"/>
                  </a:lnTo>
                  <a:lnTo>
                    <a:pt x="164147" y="185280"/>
                  </a:lnTo>
                  <a:lnTo>
                    <a:pt x="124546" y="207627"/>
                  </a:lnTo>
                  <a:lnTo>
                    <a:pt x="108343" y="209118"/>
                  </a:lnTo>
                  <a:lnTo>
                    <a:pt x="92405" y="207642"/>
                  </a:lnTo>
                  <a:lnTo>
                    <a:pt x="53009" y="185508"/>
                  </a:lnTo>
                  <a:lnTo>
                    <a:pt x="32341" y="140310"/>
                  </a:lnTo>
                  <a:lnTo>
                    <a:pt x="30962" y="120891"/>
                  </a:lnTo>
                  <a:lnTo>
                    <a:pt x="32398" y="97109"/>
                  </a:lnTo>
                  <a:lnTo>
                    <a:pt x="36707" y="76992"/>
                  </a:lnTo>
                  <a:lnTo>
                    <a:pt x="43891" y="60539"/>
                  </a:lnTo>
                  <a:lnTo>
                    <a:pt x="53949" y="47751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219852" y="9465770"/>
              <a:ext cx="187515" cy="239839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7451543" y="9470301"/>
              <a:ext cx="142240" cy="227329"/>
            </a:xfrm>
            <a:custGeom>
              <a:avLst/>
              <a:gdLst/>
              <a:ahLst/>
              <a:cxnLst/>
              <a:rect l="l" t="t" r="r" b="b"/>
              <a:pathLst>
                <a:path w="142240" h="227329">
                  <a:moveTo>
                    <a:pt x="141782" y="226910"/>
                  </a:moveTo>
                  <a:lnTo>
                    <a:pt x="141782" y="200139"/>
                  </a:lnTo>
                  <a:lnTo>
                    <a:pt x="30035" y="200139"/>
                  </a:lnTo>
                  <a:lnTo>
                    <a:pt x="30035" y="0"/>
                  </a:lnTo>
                  <a:lnTo>
                    <a:pt x="0" y="0"/>
                  </a:lnTo>
                  <a:lnTo>
                    <a:pt x="0" y="226910"/>
                  </a:lnTo>
                  <a:lnTo>
                    <a:pt x="141782" y="226910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7619898" y="9466272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69" h="234950">
                  <a:moveTo>
                    <a:pt x="13004" y="177076"/>
                  </a:moveTo>
                  <a:lnTo>
                    <a:pt x="39383" y="210887"/>
                  </a:lnTo>
                  <a:lnTo>
                    <a:pt x="78165" y="230941"/>
                  </a:lnTo>
                  <a:lnTo>
                    <a:pt x="108508" y="234810"/>
                  </a:lnTo>
                  <a:lnTo>
                    <a:pt x="123033" y="233934"/>
                  </a:lnTo>
                  <a:lnTo>
                    <a:pt x="163601" y="220802"/>
                  </a:lnTo>
                  <a:lnTo>
                    <a:pt x="195383" y="192346"/>
                  </a:lnTo>
                  <a:lnTo>
                    <a:pt x="213525" y="150491"/>
                  </a:lnTo>
                  <a:lnTo>
                    <a:pt x="217004" y="117792"/>
                  </a:lnTo>
                  <a:lnTo>
                    <a:pt x="216178" y="101219"/>
                  </a:lnTo>
                  <a:lnTo>
                    <a:pt x="203771" y="56883"/>
                  </a:lnTo>
                  <a:lnTo>
                    <a:pt x="177171" y="23270"/>
                  </a:lnTo>
                  <a:lnTo>
                    <a:pt x="138530" y="3759"/>
                  </a:lnTo>
                  <a:lnTo>
                    <a:pt x="108661" y="0"/>
                  </a:lnTo>
                  <a:lnTo>
                    <a:pt x="85770" y="1999"/>
                  </a:lnTo>
                  <a:lnTo>
                    <a:pt x="46608" y="17986"/>
                  </a:lnTo>
                  <a:lnTo>
                    <a:pt x="17064" y="49482"/>
                  </a:lnTo>
                  <a:lnTo>
                    <a:pt x="1895" y="93711"/>
                  </a:lnTo>
                  <a:lnTo>
                    <a:pt x="0" y="120421"/>
                  </a:lnTo>
                  <a:lnTo>
                    <a:pt x="813" y="135169"/>
                  </a:lnTo>
                  <a:lnTo>
                    <a:pt x="3254" y="149525"/>
                  </a:lnTo>
                  <a:lnTo>
                    <a:pt x="7318" y="163492"/>
                  </a:lnTo>
                  <a:lnTo>
                    <a:pt x="13004" y="177076"/>
                  </a:lnTo>
                  <a:close/>
                </a:path>
                <a:path w="217169" h="234950">
                  <a:moveTo>
                    <a:pt x="53949" y="47751"/>
                  </a:moveTo>
                  <a:lnTo>
                    <a:pt x="65993" y="38174"/>
                  </a:lnTo>
                  <a:lnTo>
                    <a:pt x="79152" y="31332"/>
                  </a:lnTo>
                  <a:lnTo>
                    <a:pt x="93425" y="27226"/>
                  </a:lnTo>
                  <a:lnTo>
                    <a:pt x="108813" y="25857"/>
                  </a:lnTo>
                  <a:lnTo>
                    <a:pt x="119758" y="26567"/>
                  </a:lnTo>
                  <a:lnTo>
                    <a:pt x="157760" y="43503"/>
                  </a:lnTo>
                  <a:lnTo>
                    <a:pt x="180782" y="80040"/>
                  </a:lnTo>
                  <a:lnTo>
                    <a:pt x="186054" y="117640"/>
                  </a:lnTo>
                  <a:lnTo>
                    <a:pt x="184685" y="138292"/>
                  </a:lnTo>
                  <a:lnTo>
                    <a:pt x="164147" y="185280"/>
                  </a:lnTo>
                  <a:lnTo>
                    <a:pt x="124546" y="207627"/>
                  </a:lnTo>
                  <a:lnTo>
                    <a:pt x="108343" y="209118"/>
                  </a:lnTo>
                  <a:lnTo>
                    <a:pt x="92405" y="207642"/>
                  </a:lnTo>
                  <a:lnTo>
                    <a:pt x="53009" y="185508"/>
                  </a:lnTo>
                  <a:lnTo>
                    <a:pt x="32341" y="140310"/>
                  </a:lnTo>
                  <a:lnTo>
                    <a:pt x="30962" y="120891"/>
                  </a:lnTo>
                  <a:lnTo>
                    <a:pt x="32398" y="97109"/>
                  </a:lnTo>
                  <a:lnTo>
                    <a:pt x="36707" y="76992"/>
                  </a:lnTo>
                  <a:lnTo>
                    <a:pt x="43891" y="60539"/>
                  </a:lnTo>
                  <a:lnTo>
                    <a:pt x="53949" y="47751"/>
                  </a:lnTo>
                  <a:close/>
                </a:path>
              </a:pathLst>
            </a:custGeom>
            <a:ln w="9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871587" y="9465770"/>
              <a:ext cx="187515" cy="239839"/>
            </a:xfrm>
            <a:prstGeom prst="rect">
              <a:avLst/>
            </a:prstGeom>
          </p:spPr>
        </p:pic>
      </p:grpSp>
      <p:sp>
        <p:nvSpPr>
          <p:cNvPr id="108" name="object 108"/>
          <p:cNvSpPr txBox="1"/>
          <p:nvPr/>
        </p:nvSpPr>
        <p:spPr>
          <a:xfrm>
            <a:off x="13540452" y="9367519"/>
            <a:ext cx="476377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dirty="0" sz="2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z="2500" spc="-44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500" spc="-95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6LA</a:t>
            </a:r>
            <a:r>
              <a:rPr dirty="0" sz="2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CITÉ,</a:t>
            </a:r>
            <a:r>
              <a:rPr dirty="0" sz="2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TOULOUS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109" name="object 10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8089777" y="9461901"/>
            <a:ext cx="189687" cy="243712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11227665" y="546417"/>
            <a:ext cx="1249680" cy="607060"/>
            <a:chOff x="11227665" y="546417"/>
            <a:chExt cx="1249680" cy="607060"/>
          </a:xfrm>
        </p:grpSpPr>
        <p:sp>
          <p:nvSpPr>
            <p:cNvPr id="111" name="object 111"/>
            <p:cNvSpPr/>
            <p:nvPr/>
          </p:nvSpPr>
          <p:spPr>
            <a:xfrm>
              <a:off x="11236745" y="555498"/>
              <a:ext cx="347345" cy="455295"/>
            </a:xfrm>
            <a:custGeom>
              <a:avLst/>
              <a:gdLst/>
              <a:ahLst/>
              <a:cxnLst/>
              <a:rect l="l" t="t" r="r" b="b"/>
              <a:pathLst>
                <a:path w="347345" h="455294">
                  <a:moveTo>
                    <a:pt x="60198" y="454914"/>
                  </a:moveTo>
                  <a:lnTo>
                    <a:pt x="60198" y="269976"/>
                  </a:lnTo>
                  <a:lnTo>
                    <a:pt x="176872" y="269976"/>
                  </a:lnTo>
                  <a:lnTo>
                    <a:pt x="221402" y="267464"/>
                  </a:lnTo>
                  <a:lnTo>
                    <a:pt x="288115" y="247366"/>
                  </a:lnTo>
                  <a:lnTo>
                    <a:pt x="326458" y="208576"/>
                  </a:lnTo>
                  <a:lnTo>
                    <a:pt x="344923" y="159470"/>
                  </a:lnTo>
                  <a:lnTo>
                    <a:pt x="347230" y="131572"/>
                  </a:lnTo>
                  <a:lnTo>
                    <a:pt x="346366" y="115012"/>
                  </a:lnTo>
                  <a:lnTo>
                    <a:pt x="333425" y="69519"/>
                  </a:lnTo>
                  <a:lnTo>
                    <a:pt x="307736" y="34226"/>
                  </a:lnTo>
                  <a:lnTo>
                    <a:pt x="271597" y="12458"/>
                  </a:lnTo>
                  <a:lnTo>
                    <a:pt x="227509" y="2443"/>
                  </a:lnTo>
                  <a:lnTo>
                    <a:pt x="171602" y="0"/>
                  </a:lnTo>
                  <a:lnTo>
                    <a:pt x="0" y="0"/>
                  </a:lnTo>
                  <a:lnTo>
                    <a:pt x="0" y="454914"/>
                  </a:lnTo>
                  <a:lnTo>
                    <a:pt x="60198" y="45491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287863" y="600100"/>
              <a:ext cx="243128" cy="180771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1621845" y="680871"/>
              <a:ext cx="302260" cy="463550"/>
            </a:xfrm>
            <a:custGeom>
              <a:avLst/>
              <a:gdLst/>
              <a:ahLst/>
              <a:cxnLst/>
              <a:rect l="l" t="t" r="r" b="b"/>
              <a:pathLst>
                <a:path w="302259" h="463550">
                  <a:moveTo>
                    <a:pt x="65163" y="463283"/>
                  </a:moveTo>
                  <a:lnTo>
                    <a:pt x="111086" y="450405"/>
                  </a:lnTo>
                  <a:lnTo>
                    <a:pt x="137504" y="422794"/>
                  </a:lnTo>
                  <a:lnTo>
                    <a:pt x="158643" y="380969"/>
                  </a:lnTo>
                  <a:lnTo>
                    <a:pt x="176568" y="335127"/>
                  </a:lnTo>
                  <a:lnTo>
                    <a:pt x="301929" y="0"/>
                  </a:lnTo>
                  <a:lnTo>
                    <a:pt x="246075" y="0"/>
                  </a:lnTo>
                  <a:lnTo>
                    <a:pt x="175628" y="192074"/>
                  </a:lnTo>
                  <a:lnTo>
                    <a:pt x="163218" y="229155"/>
                  </a:lnTo>
                  <a:lnTo>
                    <a:pt x="152666" y="267169"/>
                  </a:lnTo>
                  <a:lnTo>
                    <a:pt x="147216" y="247389"/>
                  </a:lnTo>
                  <a:lnTo>
                    <a:pt x="141417" y="228071"/>
                  </a:lnTo>
                  <a:lnTo>
                    <a:pt x="135271" y="209218"/>
                  </a:lnTo>
                  <a:lnTo>
                    <a:pt x="128777" y="190830"/>
                  </a:lnTo>
                  <a:lnTo>
                    <a:pt x="60197" y="0"/>
                  </a:lnTo>
                  <a:lnTo>
                    <a:pt x="0" y="0"/>
                  </a:lnTo>
                  <a:lnTo>
                    <a:pt x="125056" y="330161"/>
                  </a:lnTo>
                  <a:lnTo>
                    <a:pt x="122770" y="336156"/>
                  </a:lnTo>
                  <a:lnTo>
                    <a:pt x="121119" y="340715"/>
                  </a:lnTo>
                  <a:lnTo>
                    <a:pt x="120091" y="343814"/>
                  </a:lnTo>
                  <a:lnTo>
                    <a:pt x="114602" y="358864"/>
                  </a:lnTo>
                  <a:lnTo>
                    <a:pt x="92163" y="398627"/>
                  </a:lnTo>
                  <a:lnTo>
                    <a:pt x="54927" y="408978"/>
                  </a:lnTo>
                  <a:lnTo>
                    <a:pt x="47807" y="408668"/>
                  </a:lnTo>
                  <a:lnTo>
                    <a:pt x="40106" y="407738"/>
                  </a:lnTo>
                  <a:lnTo>
                    <a:pt x="31824" y="406186"/>
                  </a:lnTo>
                  <a:lnTo>
                    <a:pt x="22961" y="404012"/>
                  </a:lnTo>
                  <a:lnTo>
                    <a:pt x="29171" y="456450"/>
                  </a:lnTo>
                  <a:lnTo>
                    <a:pt x="38865" y="459441"/>
                  </a:lnTo>
                  <a:lnTo>
                    <a:pt x="48096" y="461576"/>
                  </a:lnTo>
                  <a:lnTo>
                    <a:pt x="56862" y="462856"/>
                  </a:lnTo>
                  <a:lnTo>
                    <a:pt x="65163" y="463283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1970629" y="673417"/>
              <a:ext cx="179070" cy="337185"/>
            </a:xfrm>
            <a:custGeom>
              <a:avLst/>
              <a:gdLst/>
              <a:ahLst/>
              <a:cxnLst/>
              <a:rect l="l" t="t" r="r" b="b"/>
              <a:pathLst>
                <a:path w="179070" h="337184">
                  <a:moveTo>
                    <a:pt x="55854" y="336994"/>
                  </a:moveTo>
                  <a:lnTo>
                    <a:pt x="55854" y="164464"/>
                  </a:lnTo>
                  <a:lnTo>
                    <a:pt x="56435" y="147126"/>
                  </a:lnTo>
                  <a:lnTo>
                    <a:pt x="65163" y="99301"/>
                  </a:lnTo>
                  <a:lnTo>
                    <a:pt x="93475" y="63915"/>
                  </a:lnTo>
                  <a:lnTo>
                    <a:pt x="118846" y="57721"/>
                  </a:lnTo>
                  <a:lnTo>
                    <a:pt x="129085" y="58476"/>
                  </a:lnTo>
                  <a:lnTo>
                    <a:pt x="139325" y="60744"/>
                  </a:lnTo>
                  <a:lnTo>
                    <a:pt x="149564" y="64525"/>
                  </a:lnTo>
                  <a:lnTo>
                    <a:pt x="159804" y="69824"/>
                  </a:lnTo>
                  <a:lnTo>
                    <a:pt x="179044" y="17995"/>
                  </a:lnTo>
                  <a:lnTo>
                    <a:pt x="164519" y="10126"/>
                  </a:lnTo>
                  <a:lnTo>
                    <a:pt x="150109" y="4502"/>
                  </a:lnTo>
                  <a:lnTo>
                    <a:pt x="135815" y="1125"/>
                  </a:lnTo>
                  <a:lnTo>
                    <a:pt x="121640" y="0"/>
                  </a:lnTo>
                  <a:lnTo>
                    <a:pt x="112070" y="697"/>
                  </a:lnTo>
                  <a:lnTo>
                    <a:pt x="77471" y="18252"/>
                  </a:lnTo>
                  <a:lnTo>
                    <a:pt x="50266" y="57403"/>
                  </a:lnTo>
                  <a:lnTo>
                    <a:pt x="50266" y="7454"/>
                  </a:lnTo>
                  <a:lnTo>
                    <a:pt x="0" y="7454"/>
                  </a:lnTo>
                  <a:lnTo>
                    <a:pt x="0" y="336994"/>
                  </a:lnTo>
                  <a:lnTo>
                    <a:pt x="55854" y="33699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2164250" y="673413"/>
              <a:ext cx="304165" cy="344805"/>
            </a:xfrm>
            <a:custGeom>
              <a:avLst/>
              <a:gdLst/>
              <a:ahLst/>
              <a:cxnLst/>
              <a:rect l="l" t="t" r="r" b="b"/>
              <a:pathLst>
                <a:path w="304165" h="344805">
                  <a:moveTo>
                    <a:pt x="209765" y="282384"/>
                  </a:moveTo>
                  <a:lnTo>
                    <a:pt x="198343" y="289444"/>
                  </a:lnTo>
                  <a:lnTo>
                    <a:pt x="185794" y="294489"/>
                  </a:lnTo>
                  <a:lnTo>
                    <a:pt x="172121" y="297516"/>
                  </a:lnTo>
                  <a:lnTo>
                    <a:pt x="157327" y="298526"/>
                  </a:lnTo>
                  <a:lnTo>
                    <a:pt x="137541" y="296721"/>
                  </a:lnTo>
                  <a:lnTo>
                    <a:pt x="88430" y="269659"/>
                  </a:lnTo>
                  <a:lnTo>
                    <a:pt x="66946" y="234442"/>
                  </a:lnTo>
                  <a:lnTo>
                    <a:pt x="57721" y="186499"/>
                  </a:lnTo>
                  <a:lnTo>
                    <a:pt x="303479" y="186499"/>
                  </a:lnTo>
                  <a:lnTo>
                    <a:pt x="303682" y="179882"/>
                  </a:lnTo>
                  <a:lnTo>
                    <a:pt x="303784" y="174917"/>
                  </a:lnTo>
                  <a:lnTo>
                    <a:pt x="303784" y="171602"/>
                  </a:lnTo>
                  <a:lnTo>
                    <a:pt x="301166" y="133085"/>
                  </a:lnTo>
                  <a:lnTo>
                    <a:pt x="280225" y="69782"/>
                  </a:lnTo>
                  <a:lnTo>
                    <a:pt x="239441" y="25315"/>
                  </a:lnTo>
                  <a:lnTo>
                    <a:pt x="185448" y="2814"/>
                  </a:lnTo>
                  <a:lnTo>
                    <a:pt x="153911" y="0"/>
                  </a:lnTo>
                  <a:lnTo>
                    <a:pt x="121366" y="2871"/>
                  </a:lnTo>
                  <a:lnTo>
                    <a:pt x="65825" y="25840"/>
                  </a:lnTo>
                  <a:lnTo>
                    <a:pt x="24088" y="71221"/>
                  </a:lnTo>
                  <a:lnTo>
                    <a:pt x="2676" y="135766"/>
                  </a:lnTo>
                  <a:lnTo>
                    <a:pt x="0" y="175018"/>
                  </a:lnTo>
                  <a:lnTo>
                    <a:pt x="2647" y="212963"/>
                  </a:lnTo>
                  <a:lnTo>
                    <a:pt x="23826" y="275409"/>
                  </a:lnTo>
                  <a:lnTo>
                    <a:pt x="65407" y="319396"/>
                  </a:lnTo>
                  <a:lnTo>
                    <a:pt x="122734" y="341665"/>
                  </a:lnTo>
                  <a:lnTo>
                    <a:pt x="157010" y="344449"/>
                  </a:lnTo>
                  <a:lnTo>
                    <a:pt x="184435" y="342703"/>
                  </a:lnTo>
                  <a:lnTo>
                    <a:pt x="231599" y="328740"/>
                  </a:lnTo>
                  <a:lnTo>
                    <a:pt x="268352" y="301141"/>
                  </a:lnTo>
                  <a:lnTo>
                    <a:pt x="293645" y="261884"/>
                  </a:lnTo>
                  <a:lnTo>
                    <a:pt x="244208" y="230873"/>
                  </a:lnTo>
                  <a:lnTo>
                    <a:pt x="237283" y="247358"/>
                  </a:lnTo>
                  <a:lnTo>
                    <a:pt x="229235" y="261439"/>
                  </a:lnTo>
                  <a:lnTo>
                    <a:pt x="220062" y="273114"/>
                  </a:lnTo>
                  <a:lnTo>
                    <a:pt x="209765" y="28238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215990" y="710269"/>
              <a:ext cx="202171" cy="112801"/>
            </a:xfrm>
            <a:prstGeom prst="rect">
              <a:avLst/>
            </a:prstGeom>
          </p:spPr>
        </p:pic>
      </p:grpSp>
      <p:sp>
        <p:nvSpPr>
          <p:cNvPr id="117" name="object 117"/>
          <p:cNvSpPr/>
          <p:nvPr/>
        </p:nvSpPr>
        <p:spPr>
          <a:xfrm>
            <a:off x="12536211" y="673417"/>
            <a:ext cx="267970" cy="337185"/>
          </a:xfrm>
          <a:custGeom>
            <a:avLst/>
            <a:gdLst/>
            <a:ahLst/>
            <a:cxnLst/>
            <a:rect l="l" t="t" r="r" b="b"/>
            <a:pathLst>
              <a:path w="267970" h="337184">
                <a:moveTo>
                  <a:pt x="55854" y="336994"/>
                </a:moveTo>
                <a:lnTo>
                  <a:pt x="55854" y="157010"/>
                </a:lnTo>
                <a:lnTo>
                  <a:pt x="57473" y="127906"/>
                </a:lnTo>
                <a:lnTo>
                  <a:pt x="70427" y="84929"/>
                </a:lnTo>
                <a:lnTo>
                  <a:pt x="110116" y="54076"/>
                </a:lnTo>
                <a:lnTo>
                  <a:pt x="143357" y="48412"/>
                </a:lnTo>
                <a:lnTo>
                  <a:pt x="154171" y="49043"/>
                </a:lnTo>
                <a:lnTo>
                  <a:pt x="189975" y="63963"/>
                </a:lnTo>
                <a:lnTo>
                  <a:pt x="210308" y="106711"/>
                </a:lnTo>
                <a:lnTo>
                  <a:pt x="211937" y="136537"/>
                </a:lnTo>
                <a:lnTo>
                  <a:pt x="211937" y="336994"/>
                </a:lnTo>
                <a:lnTo>
                  <a:pt x="267792" y="336994"/>
                </a:lnTo>
                <a:lnTo>
                  <a:pt x="267792" y="134365"/>
                </a:lnTo>
                <a:lnTo>
                  <a:pt x="267597" y="116427"/>
                </a:lnTo>
                <a:lnTo>
                  <a:pt x="261743" y="68523"/>
                </a:lnTo>
                <a:lnTo>
                  <a:pt x="240323" y="30515"/>
                </a:lnTo>
                <a:lnTo>
                  <a:pt x="197130" y="6022"/>
                </a:lnTo>
                <a:lnTo>
                  <a:pt x="155155" y="0"/>
                </a:lnTo>
                <a:lnTo>
                  <a:pt x="122882" y="3395"/>
                </a:lnTo>
                <a:lnTo>
                  <a:pt x="94643" y="13579"/>
                </a:lnTo>
                <a:lnTo>
                  <a:pt x="70438" y="30550"/>
                </a:lnTo>
                <a:lnTo>
                  <a:pt x="50266" y="54305"/>
                </a:lnTo>
                <a:lnTo>
                  <a:pt x="50266" y="7454"/>
                </a:lnTo>
                <a:lnTo>
                  <a:pt x="0" y="7454"/>
                </a:lnTo>
                <a:lnTo>
                  <a:pt x="0" y="336994"/>
                </a:lnTo>
                <a:lnTo>
                  <a:pt x="55854" y="336994"/>
                </a:lnTo>
                <a:close/>
              </a:path>
            </a:pathLst>
          </a:custGeom>
          <a:ln w="1816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8" name="object 118"/>
          <p:cNvGrpSpPr/>
          <p:nvPr/>
        </p:nvGrpSpPr>
        <p:grpSpPr>
          <a:xfrm>
            <a:off x="12861856" y="546417"/>
            <a:ext cx="1428750" cy="480695"/>
            <a:chOff x="12861856" y="546417"/>
            <a:chExt cx="1428750" cy="480695"/>
          </a:xfrm>
        </p:grpSpPr>
        <p:sp>
          <p:nvSpPr>
            <p:cNvPr id="119" name="object 119"/>
            <p:cNvSpPr/>
            <p:nvPr/>
          </p:nvSpPr>
          <p:spPr>
            <a:xfrm>
              <a:off x="12870937" y="673413"/>
              <a:ext cx="304165" cy="344805"/>
            </a:xfrm>
            <a:custGeom>
              <a:avLst/>
              <a:gdLst/>
              <a:ahLst/>
              <a:cxnLst/>
              <a:rect l="l" t="t" r="r" b="b"/>
              <a:pathLst>
                <a:path w="304165" h="344805">
                  <a:moveTo>
                    <a:pt x="209765" y="282384"/>
                  </a:moveTo>
                  <a:lnTo>
                    <a:pt x="198343" y="289444"/>
                  </a:lnTo>
                  <a:lnTo>
                    <a:pt x="185794" y="294489"/>
                  </a:lnTo>
                  <a:lnTo>
                    <a:pt x="172121" y="297516"/>
                  </a:lnTo>
                  <a:lnTo>
                    <a:pt x="157327" y="298526"/>
                  </a:lnTo>
                  <a:lnTo>
                    <a:pt x="137541" y="296721"/>
                  </a:lnTo>
                  <a:lnTo>
                    <a:pt x="88430" y="269659"/>
                  </a:lnTo>
                  <a:lnTo>
                    <a:pt x="66941" y="234442"/>
                  </a:lnTo>
                  <a:lnTo>
                    <a:pt x="57721" y="186499"/>
                  </a:lnTo>
                  <a:lnTo>
                    <a:pt x="303479" y="186499"/>
                  </a:lnTo>
                  <a:lnTo>
                    <a:pt x="303682" y="179882"/>
                  </a:lnTo>
                  <a:lnTo>
                    <a:pt x="303784" y="174917"/>
                  </a:lnTo>
                  <a:lnTo>
                    <a:pt x="303784" y="171602"/>
                  </a:lnTo>
                  <a:lnTo>
                    <a:pt x="301166" y="133085"/>
                  </a:lnTo>
                  <a:lnTo>
                    <a:pt x="280225" y="69782"/>
                  </a:lnTo>
                  <a:lnTo>
                    <a:pt x="239441" y="25315"/>
                  </a:lnTo>
                  <a:lnTo>
                    <a:pt x="185448" y="2814"/>
                  </a:lnTo>
                  <a:lnTo>
                    <a:pt x="153911" y="0"/>
                  </a:lnTo>
                  <a:lnTo>
                    <a:pt x="121366" y="2871"/>
                  </a:lnTo>
                  <a:lnTo>
                    <a:pt x="65825" y="25840"/>
                  </a:lnTo>
                  <a:lnTo>
                    <a:pt x="24088" y="71221"/>
                  </a:lnTo>
                  <a:lnTo>
                    <a:pt x="2676" y="135766"/>
                  </a:lnTo>
                  <a:lnTo>
                    <a:pt x="0" y="175018"/>
                  </a:lnTo>
                  <a:lnTo>
                    <a:pt x="2647" y="212963"/>
                  </a:lnTo>
                  <a:lnTo>
                    <a:pt x="23826" y="275409"/>
                  </a:lnTo>
                  <a:lnTo>
                    <a:pt x="65407" y="319396"/>
                  </a:lnTo>
                  <a:lnTo>
                    <a:pt x="122734" y="341665"/>
                  </a:lnTo>
                  <a:lnTo>
                    <a:pt x="157010" y="344449"/>
                  </a:lnTo>
                  <a:lnTo>
                    <a:pt x="184435" y="342703"/>
                  </a:lnTo>
                  <a:lnTo>
                    <a:pt x="231599" y="328740"/>
                  </a:lnTo>
                  <a:lnTo>
                    <a:pt x="268352" y="301141"/>
                  </a:lnTo>
                  <a:lnTo>
                    <a:pt x="293645" y="261884"/>
                  </a:lnTo>
                  <a:lnTo>
                    <a:pt x="244208" y="230873"/>
                  </a:lnTo>
                  <a:lnTo>
                    <a:pt x="237283" y="247358"/>
                  </a:lnTo>
                  <a:lnTo>
                    <a:pt x="229235" y="261439"/>
                  </a:lnTo>
                  <a:lnTo>
                    <a:pt x="220062" y="273114"/>
                  </a:lnTo>
                  <a:lnTo>
                    <a:pt x="209765" y="28238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922677" y="710269"/>
              <a:ext cx="202171" cy="11280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3224277" y="673413"/>
              <a:ext cx="304165" cy="344805"/>
            </a:xfrm>
            <a:custGeom>
              <a:avLst/>
              <a:gdLst/>
              <a:ahLst/>
              <a:cxnLst/>
              <a:rect l="l" t="t" r="r" b="b"/>
              <a:pathLst>
                <a:path w="304165" h="344805">
                  <a:moveTo>
                    <a:pt x="209765" y="282384"/>
                  </a:moveTo>
                  <a:lnTo>
                    <a:pt x="198343" y="289444"/>
                  </a:lnTo>
                  <a:lnTo>
                    <a:pt x="185794" y="294489"/>
                  </a:lnTo>
                  <a:lnTo>
                    <a:pt x="172121" y="297516"/>
                  </a:lnTo>
                  <a:lnTo>
                    <a:pt x="157327" y="298526"/>
                  </a:lnTo>
                  <a:lnTo>
                    <a:pt x="137541" y="296721"/>
                  </a:lnTo>
                  <a:lnTo>
                    <a:pt x="88442" y="269659"/>
                  </a:lnTo>
                  <a:lnTo>
                    <a:pt x="66943" y="234442"/>
                  </a:lnTo>
                  <a:lnTo>
                    <a:pt x="57721" y="186499"/>
                  </a:lnTo>
                  <a:lnTo>
                    <a:pt x="303479" y="186499"/>
                  </a:lnTo>
                  <a:lnTo>
                    <a:pt x="303682" y="179882"/>
                  </a:lnTo>
                  <a:lnTo>
                    <a:pt x="303784" y="174917"/>
                  </a:lnTo>
                  <a:lnTo>
                    <a:pt x="303784" y="171602"/>
                  </a:lnTo>
                  <a:lnTo>
                    <a:pt x="301166" y="133085"/>
                  </a:lnTo>
                  <a:lnTo>
                    <a:pt x="280225" y="69782"/>
                  </a:lnTo>
                  <a:lnTo>
                    <a:pt x="239441" y="25315"/>
                  </a:lnTo>
                  <a:lnTo>
                    <a:pt x="185448" y="2814"/>
                  </a:lnTo>
                  <a:lnTo>
                    <a:pt x="153911" y="0"/>
                  </a:lnTo>
                  <a:lnTo>
                    <a:pt x="121366" y="2871"/>
                  </a:lnTo>
                  <a:lnTo>
                    <a:pt x="65825" y="25840"/>
                  </a:lnTo>
                  <a:lnTo>
                    <a:pt x="24088" y="71221"/>
                  </a:lnTo>
                  <a:lnTo>
                    <a:pt x="2676" y="135766"/>
                  </a:lnTo>
                  <a:lnTo>
                    <a:pt x="0" y="175018"/>
                  </a:lnTo>
                  <a:lnTo>
                    <a:pt x="2647" y="212963"/>
                  </a:lnTo>
                  <a:lnTo>
                    <a:pt x="23826" y="275409"/>
                  </a:lnTo>
                  <a:lnTo>
                    <a:pt x="65407" y="319396"/>
                  </a:lnTo>
                  <a:lnTo>
                    <a:pt x="122734" y="341665"/>
                  </a:lnTo>
                  <a:lnTo>
                    <a:pt x="157010" y="344449"/>
                  </a:lnTo>
                  <a:lnTo>
                    <a:pt x="184435" y="342703"/>
                  </a:lnTo>
                  <a:lnTo>
                    <a:pt x="231599" y="328740"/>
                  </a:lnTo>
                  <a:lnTo>
                    <a:pt x="268352" y="301141"/>
                  </a:lnTo>
                  <a:lnTo>
                    <a:pt x="293645" y="261884"/>
                  </a:lnTo>
                  <a:lnTo>
                    <a:pt x="244208" y="230873"/>
                  </a:lnTo>
                  <a:lnTo>
                    <a:pt x="237283" y="247358"/>
                  </a:lnTo>
                  <a:lnTo>
                    <a:pt x="229235" y="261439"/>
                  </a:lnTo>
                  <a:lnTo>
                    <a:pt x="220062" y="273114"/>
                  </a:lnTo>
                  <a:lnTo>
                    <a:pt x="209765" y="28238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276017" y="710269"/>
              <a:ext cx="202171" cy="112801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3573896" y="673418"/>
              <a:ext cx="273685" cy="344805"/>
            </a:xfrm>
            <a:custGeom>
              <a:avLst/>
              <a:gdLst/>
              <a:ahLst/>
              <a:cxnLst/>
              <a:rect l="l" t="t" r="r" b="b"/>
              <a:pathLst>
                <a:path w="273684" h="344805">
                  <a:moveTo>
                    <a:pt x="42976" y="317753"/>
                  </a:moveTo>
                  <a:lnTo>
                    <a:pt x="61719" y="329429"/>
                  </a:lnTo>
                  <a:lnTo>
                    <a:pt x="84285" y="337767"/>
                  </a:lnTo>
                  <a:lnTo>
                    <a:pt x="110672" y="342769"/>
                  </a:lnTo>
                  <a:lnTo>
                    <a:pt x="140881" y="344436"/>
                  </a:lnTo>
                  <a:lnTo>
                    <a:pt x="159769" y="343593"/>
                  </a:lnTo>
                  <a:lnTo>
                    <a:pt x="210388" y="330936"/>
                  </a:lnTo>
                  <a:lnTo>
                    <a:pt x="248351" y="304410"/>
                  </a:lnTo>
                  <a:lnTo>
                    <a:pt x="269616" y="267292"/>
                  </a:lnTo>
                  <a:lnTo>
                    <a:pt x="273685" y="240182"/>
                  </a:lnTo>
                  <a:lnTo>
                    <a:pt x="272851" y="226487"/>
                  </a:lnTo>
                  <a:lnTo>
                    <a:pt x="253044" y="183343"/>
                  </a:lnTo>
                  <a:lnTo>
                    <a:pt x="209616" y="157667"/>
                  </a:lnTo>
                  <a:lnTo>
                    <a:pt x="168272" y="144710"/>
                  </a:lnTo>
                  <a:lnTo>
                    <a:pt x="140881" y="137159"/>
                  </a:lnTo>
                  <a:lnTo>
                    <a:pt x="122438" y="132075"/>
                  </a:lnTo>
                  <a:lnTo>
                    <a:pt x="84731" y="119741"/>
                  </a:lnTo>
                  <a:lnTo>
                    <a:pt x="63296" y="95681"/>
                  </a:lnTo>
                  <a:lnTo>
                    <a:pt x="63296" y="88442"/>
                  </a:lnTo>
                  <a:lnTo>
                    <a:pt x="89347" y="53081"/>
                  </a:lnTo>
                  <a:lnTo>
                    <a:pt x="134670" y="45923"/>
                  </a:lnTo>
                  <a:lnTo>
                    <a:pt x="150044" y="46815"/>
                  </a:lnTo>
                  <a:lnTo>
                    <a:pt x="193136" y="68037"/>
                  </a:lnTo>
                  <a:lnTo>
                    <a:pt x="206667" y="99923"/>
                  </a:lnTo>
                  <a:lnTo>
                    <a:pt x="261277" y="92468"/>
                  </a:lnTo>
                  <a:lnTo>
                    <a:pt x="248475" y="51776"/>
                  </a:lnTo>
                  <a:lnTo>
                    <a:pt x="212454" y="17252"/>
                  </a:lnTo>
                  <a:lnTo>
                    <a:pt x="167055" y="2792"/>
                  </a:lnTo>
                  <a:lnTo>
                    <a:pt x="130632" y="0"/>
                  </a:lnTo>
                  <a:lnTo>
                    <a:pt x="117958" y="416"/>
                  </a:lnTo>
                  <a:lnTo>
                    <a:pt x="71728" y="10192"/>
                  </a:lnTo>
                  <a:lnTo>
                    <a:pt x="38618" y="29567"/>
                  </a:lnTo>
                  <a:lnTo>
                    <a:pt x="14983" y="63739"/>
                  </a:lnTo>
                  <a:lnTo>
                    <a:pt x="9309" y="94957"/>
                  </a:lnTo>
                  <a:lnTo>
                    <a:pt x="10073" y="106794"/>
                  </a:lnTo>
                  <a:lnTo>
                    <a:pt x="28408" y="148634"/>
                  </a:lnTo>
                  <a:lnTo>
                    <a:pt x="71787" y="176437"/>
                  </a:lnTo>
                  <a:lnTo>
                    <a:pt x="114374" y="189859"/>
                  </a:lnTo>
                  <a:lnTo>
                    <a:pt x="142735" y="197357"/>
                  </a:lnTo>
                  <a:lnTo>
                    <a:pt x="163412" y="202847"/>
                  </a:lnTo>
                  <a:lnTo>
                    <a:pt x="199834" y="216280"/>
                  </a:lnTo>
                  <a:lnTo>
                    <a:pt x="216281" y="246075"/>
                  </a:lnTo>
                  <a:lnTo>
                    <a:pt x="215116" y="256288"/>
                  </a:lnTo>
                  <a:lnTo>
                    <a:pt x="187114" y="289699"/>
                  </a:lnTo>
                  <a:lnTo>
                    <a:pt x="140563" y="298513"/>
                  </a:lnTo>
                  <a:lnTo>
                    <a:pt x="122540" y="297408"/>
                  </a:lnTo>
                  <a:lnTo>
                    <a:pt x="81140" y="280822"/>
                  </a:lnTo>
                  <a:lnTo>
                    <a:pt x="58594" y="245566"/>
                  </a:lnTo>
                  <a:lnTo>
                    <a:pt x="55232" y="229933"/>
                  </a:lnTo>
                  <a:lnTo>
                    <a:pt x="0" y="238620"/>
                  </a:lnTo>
                  <a:lnTo>
                    <a:pt x="6177" y="263232"/>
                  </a:lnTo>
                  <a:lnTo>
                    <a:pt x="15397" y="284626"/>
                  </a:lnTo>
                  <a:lnTo>
                    <a:pt x="27662" y="302799"/>
                  </a:lnTo>
                  <a:lnTo>
                    <a:pt x="42976" y="317753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3624941" y="817714"/>
              <a:ext cx="172085" cy="56515"/>
            </a:xfrm>
            <a:custGeom>
              <a:avLst/>
              <a:gdLst/>
              <a:ahLst/>
              <a:cxnLst/>
              <a:rect l="l" t="t" r="r" b="b"/>
              <a:pathLst>
                <a:path w="172084" h="56515">
                  <a:moveTo>
                    <a:pt x="171602" y="0"/>
                  </a:moveTo>
                  <a:lnTo>
                    <a:pt x="0" y="0"/>
                  </a:lnTo>
                  <a:lnTo>
                    <a:pt x="0" y="56159"/>
                  </a:lnTo>
                  <a:lnTo>
                    <a:pt x="171602" y="56159"/>
                  </a:lnTo>
                  <a:lnTo>
                    <a:pt x="171602" y="0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3847018" y="555498"/>
              <a:ext cx="434340" cy="455295"/>
            </a:xfrm>
            <a:custGeom>
              <a:avLst/>
              <a:gdLst/>
              <a:ahLst/>
              <a:cxnLst/>
              <a:rect l="l" t="t" r="r" b="b"/>
              <a:pathLst>
                <a:path w="434340" h="455294">
                  <a:moveTo>
                    <a:pt x="58026" y="454914"/>
                  </a:moveTo>
                  <a:lnTo>
                    <a:pt x="58026" y="67652"/>
                  </a:lnTo>
                  <a:lnTo>
                    <a:pt x="189598" y="454914"/>
                  </a:lnTo>
                  <a:lnTo>
                    <a:pt x="243903" y="454914"/>
                  </a:lnTo>
                  <a:lnTo>
                    <a:pt x="376085" y="74168"/>
                  </a:lnTo>
                  <a:lnTo>
                    <a:pt x="376085" y="454914"/>
                  </a:lnTo>
                  <a:lnTo>
                    <a:pt x="434124" y="454914"/>
                  </a:lnTo>
                  <a:lnTo>
                    <a:pt x="434124" y="0"/>
                  </a:lnTo>
                  <a:lnTo>
                    <a:pt x="353123" y="0"/>
                  </a:lnTo>
                  <a:lnTo>
                    <a:pt x="244208" y="316522"/>
                  </a:lnTo>
                  <a:lnTo>
                    <a:pt x="229933" y="358801"/>
                  </a:lnTo>
                  <a:lnTo>
                    <a:pt x="220002" y="389432"/>
                  </a:lnTo>
                  <a:lnTo>
                    <a:pt x="216087" y="376850"/>
                  </a:lnTo>
                  <a:lnTo>
                    <a:pt x="211162" y="361432"/>
                  </a:lnTo>
                  <a:lnTo>
                    <a:pt x="205228" y="343180"/>
                  </a:lnTo>
                  <a:lnTo>
                    <a:pt x="198285" y="322097"/>
                  </a:lnTo>
                  <a:lnTo>
                    <a:pt x="90614" y="0"/>
                  </a:lnTo>
                  <a:lnTo>
                    <a:pt x="0" y="0"/>
                  </a:lnTo>
                  <a:lnTo>
                    <a:pt x="0" y="454914"/>
                  </a:lnTo>
                  <a:lnTo>
                    <a:pt x="58026" y="45491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6" name="object 126"/>
          <p:cNvGrpSpPr/>
          <p:nvPr/>
        </p:nvGrpSpPr>
        <p:grpSpPr>
          <a:xfrm>
            <a:off x="14343417" y="546417"/>
            <a:ext cx="655955" cy="480695"/>
            <a:chOff x="14343417" y="546417"/>
            <a:chExt cx="655955" cy="480695"/>
          </a:xfrm>
        </p:grpSpPr>
        <p:sp>
          <p:nvSpPr>
            <p:cNvPr id="127" name="object 127"/>
            <p:cNvSpPr/>
            <p:nvPr/>
          </p:nvSpPr>
          <p:spPr>
            <a:xfrm>
              <a:off x="14352498" y="673413"/>
              <a:ext cx="304165" cy="344805"/>
            </a:xfrm>
            <a:custGeom>
              <a:avLst/>
              <a:gdLst/>
              <a:ahLst/>
              <a:cxnLst/>
              <a:rect l="l" t="t" r="r" b="b"/>
              <a:pathLst>
                <a:path w="304165" h="344805">
                  <a:moveTo>
                    <a:pt x="209765" y="282384"/>
                  </a:moveTo>
                  <a:lnTo>
                    <a:pt x="198343" y="289444"/>
                  </a:lnTo>
                  <a:lnTo>
                    <a:pt x="185794" y="294489"/>
                  </a:lnTo>
                  <a:lnTo>
                    <a:pt x="172121" y="297516"/>
                  </a:lnTo>
                  <a:lnTo>
                    <a:pt x="157327" y="298526"/>
                  </a:lnTo>
                  <a:lnTo>
                    <a:pt x="137541" y="296721"/>
                  </a:lnTo>
                  <a:lnTo>
                    <a:pt x="88442" y="269659"/>
                  </a:lnTo>
                  <a:lnTo>
                    <a:pt x="66943" y="234442"/>
                  </a:lnTo>
                  <a:lnTo>
                    <a:pt x="57721" y="186499"/>
                  </a:lnTo>
                  <a:lnTo>
                    <a:pt x="303479" y="186499"/>
                  </a:lnTo>
                  <a:lnTo>
                    <a:pt x="303682" y="179882"/>
                  </a:lnTo>
                  <a:lnTo>
                    <a:pt x="303784" y="174917"/>
                  </a:lnTo>
                  <a:lnTo>
                    <a:pt x="303784" y="171602"/>
                  </a:lnTo>
                  <a:lnTo>
                    <a:pt x="301166" y="133085"/>
                  </a:lnTo>
                  <a:lnTo>
                    <a:pt x="280225" y="69782"/>
                  </a:lnTo>
                  <a:lnTo>
                    <a:pt x="239441" y="25315"/>
                  </a:lnTo>
                  <a:lnTo>
                    <a:pt x="185448" y="2814"/>
                  </a:lnTo>
                  <a:lnTo>
                    <a:pt x="153911" y="0"/>
                  </a:lnTo>
                  <a:lnTo>
                    <a:pt x="121366" y="2871"/>
                  </a:lnTo>
                  <a:lnTo>
                    <a:pt x="65825" y="25840"/>
                  </a:lnTo>
                  <a:lnTo>
                    <a:pt x="24088" y="71221"/>
                  </a:lnTo>
                  <a:lnTo>
                    <a:pt x="2676" y="135766"/>
                  </a:lnTo>
                  <a:lnTo>
                    <a:pt x="0" y="175018"/>
                  </a:lnTo>
                  <a:lnTo>
                    <a:pt x="2647" y="212963"/>
                  </a:lnTo>
                  <a:lnTo>
                    <a:pt x="23826" y="275409"/>
                  </a:lnTo>
                  <a:lnTo>
                    <a:pt x="65407" y="319396"/>
                  </a:lnTo>
                  <a:lnTo>
                    <a:pt x="122734" y="341665"/>
                  </a:lnTo>
                  <a:lnTo>
                    <a:pt x="157010" y="344449"/>
                  </a:lnTo>
                  <a:lnTo>
                    <a:pt x="184435" y="342703"/>
                  </a:lnTo>
                  <a:lnTo>
                    <a:pt x="231599" y="328740"/>
                  </a:lnTo>
                  <a:lnTo>
                    <a:pt x="268352" y="301141"/>
                  </a:lnTo>
                  <a:lnTo>
                    <a:pt x="293645" y="261884"/>
                  </a:lnTo>
                  <a:lnTo>
                    <a:pt x="244208" y="230873"/>
                  </a:lnTo>
                  <a:lnTo>
                    <a:pt x="237283" y="247358"/>
                  </a:lnTo>
                  <a:lnTo>
                    <a:pt x="229235" y="261439"/>
                  </a:lnTo>
                  <a:lnTo>
                    <a:pt x="220062" y="273114"/>
                  </a:lnTo>
                  <a:lnTo>
                    <a:pt x="209765" y="28238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404237" y="710269"/>
              <a:ext cx="202171" cy="112801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4704291" y="555498"/>
              <a:ext cx="286385" cy="462915"/>
            </a:xfrm>
            <a:custGeom>
              <a:avLst/>
              <a:gdLst/>
              <a:ahLst/>
              <a:cxnLst/>
              <a:rect l="l" t="t" r="r" b="b"/>
              <a:pathLst>
                <a:path w="286384" h="462915">
                  <a:moveTo>
                    <a:pt x="285788" y="454914"/>
                  </a:moveTo>
                  <a:lnTo>
                    <a:pt x="285788" y="0"/>
                  </a:lnTo>
                  <a:lnTo>
                    <a:pt x="230238" y="0"/>
                  </a:lnTo>
                  <a:lnTo>
                    <a:pt x="230238" y="163220"/>
                  </a:lnTo>
                  <a:lnTo>
                    <a:pt x="222401" y="153615"/>
                  </a:lnTo>
                  <a:lnTo>
                    <a:pt x="180340" y="124991"/>
                  </a:lnTo>
                  <a:lnTo>
                    <a:pt x="139318" y="117919"/>
                  </a:lnTo>
                  <a:lnTo>
                    <a:pt x="119478" y="119257"/>
                  </a:lnTo>
                  <a:lnTo>
                    <a:pt x="82711" y="129963"/>
                  </a:lnTo>
                  <a:lnTo>
                    <a:pt x="50365" y="151211"/>
                  </a:lnTo>
                  <a:lnTo>
                    <a:pt x="25695" y="182010"/>
                  </a:lnTo>
                  <a:lnTo>
                    <a:pt x="9247" y="221593"/>
                  </a:lnTo>
                  <a:lnTo>
                    <a:pt x="1026" y="266352"/>
                  </a:lnTo>
                  <a:lnTo>
                    <a:pt x="0" y="290449"/>
                  </a:lnTo>
                  <a:lnTo>
                    <a:pt x="1133" y="315011"/>
                  </a:lnTo>
                  <a:lnTo>
                    <a:pt x="10206" y="359773"/>
                  </a:lnTo>
                  <a:lnTo>
                    <a:pt x="28156" y="398371"/>
                  </a:lnTo>
                  <a:lnTo>
                    <a:pt x="53759" y="428704"/>
                  </a:lnTo>
                  <a:lnTo>
                    <a:pt x="86270" y="450140"/>
                  </a:lnTo>
                  <a:lnTo>
                    <a:pt x="141808" y="462356"/>
                  </a:lnTo>
                  <a:lnTo>
                    <a:pt x="170371" y="459293"/>
                  </a:lnTo>
                  <a:lnTo>
                    <a:pt x="195252" y="450103"/>
                  </a:lnTo>
                  <a:lnTo>
                    <a:pt x="216453" y="434784"/>
                  </a:lnTo>
                  <a:lnTo>
                    <a:pt x="233972" y="413334"/>
                  </a:lnTo>
                  <a:lnTo>
                    <a:pt x="233972" y="454914"/>
                  </a:lnTo>
                  <a:lnTo>
                    <a:pt x="285788" y="454914"/>
                  </a:lnTo>
                  <a:close/>
                </a:path>
                <a:path w="286384" h="462915">
                  <a:moveTo>
                    <a:pt x="82384" y="194564"/>
                  </a:moveTo>
                  <a:lnTo>
                    <a:pt x="95638" y="181262"/>
                  </a:lnTo>
                  <a:lnTo>
                    <a:pt x="110426" y="171761"/>
                  </a:lnTo>
                  <a:lnTo>
                    <a:pt x="126747" y="166060"/>
                  </a:lnTo>
                  <a:lnTo>
                    <a:pt x="144602" y="164160"/>
                  </a:lnTo>
                  <a:lnTo>
                    <a:pt x="162925" y="166137"/>
                  </a:lnTo>
                  <a:lnTo>
                    <a:pt x="208826" y="195808"/>
                  </a:lnTo>
                  <a:lnTo>
                    <a:pt x="228382" y="236458"/>
                  </a:lnTo>
                  <a:lnTo>
                    <a:pt x="234899" y="295109"/>
                  </a:lnTo>
                  <a:lnTo>
                    <a:pt x="233298" y="323860"/>
                  </a:lnTo>
                  <a:lnTo>
                    <a:pt x="220497" y="369551"/>
                  </a:lnTo>
                  <a:lnTo>
                    <a:pt x="195806" y="399593"/>
                  </a:lnTo>
                  <a:lnTo>
                    <a:pt x="147078" y="416433"/>
                  </a:lnTo>
                  <a:lnTo>
                    <a:pt x="129526" y="414475"/>
                  </a:lnTo>
                  <a:lnTo>
                    <a:pt x="84086" y="385089"/>
                  </a:lnTo>
                  <a:lnTo>
                    <a:pt x="64073" y="345760"/>
                  </a:lnTo>
                  <a:lnTo>
                    <a:pt x="57403" y="290449"/>
                  </a:lnTo>
                  <a:lnTo>
                    <a:pt x="58964" y="259904"/>
                  </a:lnTo>
                  <a:lnTo>
                    <a:pt x="63646" y="233743"/>
                  </a:lnTo>
                  <a:lnTo>
                    <a:pt x="71452" y="211964"/>
                  </a:lnTo>
                  <a:lnTo>
                    <a:pt x="82384" y="19456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/>
          <p:cNvSpPr/>
          <p:nvPr/>
        </p:nvSpPr>
        <p:spPr>
          <a:xfrm>
            <a:off x="15078113" y="555498"/>
            <a:ext cx="55880" cy="64769"/>
          </a:xfrm>
          <a:custGeom>
            <a:avLst/>
            <a:gdLst/>
            <a:ahLst/>
            <a:cxnLst/>
            <a:rect l="l" t="t" r="r" b="b"/>
            <a:pathLst>
              <a:path w="55880" h="64770">
                <a:moveTo>
                  <a:pt x="55854" y="0"/>
                </a:moveTo>
                <a:lnTo>
                  <a:pt x="0" y="0"/>
                </a:lnTo>
                <a:lnTo>
                  <a:pt x="0" y="64236"/>
                </a:lnTo>
                <a:lnTo>
                  <a:pt x="55854" y="64236"/>
                </a:lnTo>
                <a:lnTo>
                  <a:pt x="55854" y="0"/>
                </a:lnTo>
                <a:close/>
              </a:path>
            </a:pathLst>
          </a:custGeom>
          <a:ln w="1816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1" name="object 131"/>
          <p:cNvGrpSpPr/>
          <p:nvPr/>
        </p:nvGrpSpPr>
        <p:grpSpPr>
          <a:xfrm>
            <a:off x="15069032" y="556656"/>
            <a:ext cx="621030" cy="470534"/>
            <a:chOff x="15069032" y="556656"/>
            <a:chExt cx="621030" cy="470534"/>
          </a:xfrm>
        </p:grpSpPr>
        <p:sp>
          <p:nvSpPr>
            <p:cNvPr id="132" name="object 132"/>
            <p:cNvSpPr/>
            <p:nvPr/>
          </p:nvSpPr>
          <p:spPr>
            <a:xfrm>
              <a:off x="15078112" y="680872"/>
              <a:ext cx="55880" cy="329565"/>
            </a:xfrm>
            <a:custGeom>
              <a:avLst/>
              <a:gdLst/>
              <a:ahLst/>
              <a:cxnLst/>
              <a:rect l="l" t="t" r="r" b="b"/>
              <a:pathLst>
                <a:path w="55880" h="329565">
                  <a:moveTo>
                    <a:pt x="55854" y="0"/>
                  </a:moveTo>
                  <a:lnTo>
                    <a:pt x="0" y="0"/>
                  </a:lnTo>
                  <a:lnTo>
                    <a:pt x="0" y="329539"/>
                  </a:lnTo>
                  <a:lnTo>
                    <a:pt x="55854" y="329539"/>
                  </a:lnTo>
                  <a:lnTo>
                    <a:pt x="55854" y="0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5188163" y="565736"/>
              <a:ext cx="161290" cy="449580"/>
            </a:xfrm>
            <a:custGeom>
              <a:avLst/>
              <a:gdLst/>
              <a:ahLst/>
              <a:cxnLst/>
              <a:rect l="l" t="t" r="r" b="b"/>
              <a:pathLst>
                <a:path w="161290" h="449580">
                  <a:moveTo>
                    <a:pt x="128155" y="396887"/>
                  </a:moveTo>
                  <a:lnTo>
                    <a:pt x="119875" y="396887"/>
                  </a:lnTo>
                  <a:lnTo>
                    <a:pt x="113512" y="395541"/>
                  </a:lnTo>
                  <a:lnTo>
                    <a:pt x="109067" y="392849"/>
                  </a:lnTo>
                  <a:lnTo>
                    <a:pt x="104622" y="390169"/>
                  </a:lnTo>
                  <a:lnTo>
                    <a:pt x="96507" y="351269"/>
                  </a:lnTo>
                  <a:lnTo>
                    <a:pt x="96507" y="158572"/>
                  </a:lnTo>
                  <a:lnTo>
                    <a:pt x="152666" y="158572"/>
                  </a:lnTo>
                  <a:lnTo>
                    <a:pt x="152666" y="115125"/>
                  </a:lnTo>
                  <a:lnTo>
                    <a:pt x="96507" y="115125"/>
                  </a:lnTo>
                  <a:lnTo>
                    <a:pt x="96507" y="0"/>
                  </a:lnTo>
                  <a:lnTo>
                    <a:pt x="40957" y="33515"/>
                  </a:lnTo>
                  <a:lnTo>
                    <a:pt x="40957" y="115125"/>
                  </a:lnTo>
                  <a:lnTo>
                    <a:pt x="0" y="115125"/>
                  </a:lnTo>
                  <a:lnTo>
                    <a:pt x="0" y="158572"/>
                  </a:lnTo>
                  <a:lnTo>
                    <a:pt x="40957" y="158572"/>
                  </a:lnTo>
                  <a:lnTo>
                    <a:pt x="40957" y="348170"/>
                  </a:lnTo>
                  <a:lnTo>
                    <a:pt x="41383" y="371144"/>
                  </a:lnTo>
                  <a:lnTo>
                    <a:pt x="47790" y="414108"/>
                  </a:lnTo>
                  <a:lnTo>
                    <a:pt x="80601" y="443604"/>
                  </a:lnTo>
                  <a:lnTo>
                    <a:pt x="118541" y="449021"/>
                  </a:lnTo>
                  <a:lnTo>
                    <a:pt x="128157" y="448709"/>
                  </a:lnTo>
                  <a:lnTo>
                    <a:pt x="138395" y="447776"/>
                  </a:lnTo>
                  <a:lnTo>
                    <a:pt x="149256" y="446224"/>
                  </a:lnTo>
                  <a:lnTo>
                    <a:pt x="160743" y="444055"/>
                  </a:lnTo>
                  <a:lnTo>
                    <a:pt x="152666" y="394715"/>
                  </a:lnTo>
                  <a:lnTo>
                    <a:pt x="142532" y="396163"/>
                  </a:lnTo>
                  <a:lnTo>
                    <a:pt x="134365" y="396887"/>
                  </a:lnTo>
                  <a:lnTo>
                    <a:pt x="128155" y="396887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5376936" y="673413"/>
              <a:ext cx="304165" cy="344805"/>
            </a:xfrm>
            <a:custGeom>
              <a:avLst/>
              <a:gdLst/>
              <a:ahLst/>
              <a:cxnLst/>
              <a:rect l="l" t="t" r="r" b="b"/>
              <a:pathLst>
                <a:path w="304165" h="344805">
                  <a:moveTo>
                    <a:pt x="209765" y="282384"/>
                  </a:moveTo>
                  <a:lnTo>
                    <a:pt x="198343" y="289444"/>
                  </a:lnTo>
                  <a:lnTo>
                    <a:pt x="185794" y="294489"/>
                  </a:lnTo>
                  <a:lnTo>
                    <a:pt x="172121" y="297516"/>
                  </a:lnTo>
                  <a:lnTo>
                    <a:pt x="157327" y="298526"/>
                  </a:lnTo>
                  <a:lnTo>
                    <a:pt x="137541" y="296721"/>
                  </a:lnTo>
                  <a:lnTo>
                    <a:pt x="88442" y="269659"/>
                  </a:lnTo>
                  <a:lnTo>
                    <a:pt x="66943" y="234442"/>
                  </a:lnTo>
                  <a:lnTo>
                    <a:pt x="57721" y="186499"/>
                  </a:lnTo>
                  <a:lnTo>
                    <a:pt x="303479" y="186499"/>
                  </a:lnTo>
                  <a:lnTo>
                    <a:pt x="303682" y="179882"/>
                  </a:lnTo>
                  <a:lnTo>
                    <a:pt x="303784" y="174917"/>
                  </a:lnTo>
                  <a:lnTo>
                    <a:pt x="303784" y="171602"/>
                  </a:lnTo>
                  <a:lnTo>
                    <a:pt x="301166" y="133085"/>
                  </a:lnTo>
                  <a:lnTo>
                    <a:pt x="280225" y="69782"/>
                  </a:lnTo>
                  <a:lnTo>
                    <a:pt x="239441" y="25315"/>
                  </a:lnTo>
                  <a:lnTo>
                    <a:pt x="185448" y="2814"/>
                  </a:lnTo>
                  <a:lnTo>
                    <a:pt x="153911" y="0"/>
                  </a:lnTo>
                  <a:lnTo>
                    <a:pt x="121366" y="2871"/>
                  </a:lnTo>
                  <a:lnTo>
                    <a:pt x="65825" y="25840"/>
                  </a:lnTo>
                  <a:lnTo>
                    <a:pt x="24088" y="71221"/>
                  </a:lnTo>
                  <a:lnTo>
                    <a:pt x="2676" y="135766"/>
                  </a:lnTo>
                  <a:lnTo>
                    <a:pt x="0" y="175018"/>
                  </a:lnTo>
                  <a:lnTo>
                    <a:pt x="2647" y="212963"/>
                  </a:lnTo>
                  <a:lnTo>
                    <a:pt x="23826" y="275409"/>
                  </a:lnTo>
                  <a:lnTo>
                    <a:pt x="65407" y="319396"/>
                  </a:lnTo>
                  <a:lnTo>
                    <a:pt x="122734" y="341665"/>
                  </a:lnTo>
                  <a:lnTo>
                    <a:pt x="157010" y="344449"/>
                  </a:lnTo>
                  <a:lnTo>
                    <a:pt x="184435" y="342703"/>
                  </a:lnTo>
                  <a:lnTo>
                    <a:pt x="231599" y="328740"/>
                  </a:lnTo>
                  <a:lnTo>
                    <a:pt x="268352" y="301141"/>
                  </a:lnTo>
                  <a:lnTo>
                    <a:pt x="293645" y="261884"/>
                  </a:lnTo>
                  <a:lnTo>
                    <a:pt x="244208" y="230873"/>
                  </a:lnTo>
                  <a:lnTo>
                    <a:pt x="237283" y="247358"/>
                  </a:lnTo>
                  <a:lnTo>
                    <a:pt x="229235" y="261439"/>
                  </a:lnTo>
                  <a:lnTo>
                    <a:pt x="220062" y="273114"/>
                  </a:lnTo>
                  <a:lnTo>
                    <a:pt x="209765" y="28238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428675" y="710269"/>
              <a:ext cx="202171" cy="112801"/>
            </a:xfrm>
            <a:prstGeom prst="rect">
              <a:avLst/>
            </a:prstGeom>
          </p:spPr>
        </p:pic>
      </p:grpSp>
      <p:grpSp>
        <p:nvGrpSpPr>
          <p:cNvPr id="136" name="object 136"/>
          <p:cNvGrpSpPr/>
          <p:nvPr/>
        </p:nvGrpSpPr>
        <p:grpSpPr>
          <a:xfrm>
            <a:off x="15739195" y="664337"/>
            <a:ext cx="727075" cy="363220"/>
            <a:chOff x="15739195" y="664337"/>
            <a:chExt cx="727075" cy="363220"/>
          </a:xfrm>
        </p:grpSpPr>
        <p:sp>
          <p:nvSpPr>
            <p:cNvPr id="137" name="object 137"/>
            <p:cNvSpPr/>
            <p:nvPr/>
          </p:nvSpPr>
          <p:spPr>
            <a:xfrm>
              <a:off x="15748276" y="673417"/>
              <a:ext cx="179070" cy="337185"/>
            </a:xfrm>
            <a:custGeom>
              <a:avLst/>
              <a:gdLst/>
              <a:ahLst/>
              <a:cxnLst/>
              <a:rect l="l" t="t" r="r" b="b"/>
              <a:pathLst>
                <a:path w="179069" h="337184">
                  <a:moveTo>
                    <a:pt x="55854" y="336994"/>
                  </a:moveTo>
                  <a:lnTo>
                    <a:pt x="55854" y="164464"/>
                  </a:lnTo>
                  <a:lnTo>
                    <a:pt x="56435" y="147126"/>
                  </a:lnTo>
                  <a:lnTo>
                    <a:pt x="65163" y="99301"/>
                  </a:lnTo>
                  <a:lnTo>
                    <a:pt x="93475" y="63915"/>
                  </a:lnTo>
                  <a:lnTo>
                    <a:pt x="118846" y="57721"/>
                  </a:lnTo>
                  <a:lnTo>
                    <a:pt x="129085" y="58476"/>
                  </a:lnTo>
                  <a:lnTo>
                    <a:pt x="139325" y="60744"/>
                  </a:lnTo>
                  <a:lnTo>
                    <a:pt x="149564" y="64525"/>
                  </a:lnTo>
                  <a:lnTo>
                    <a:pt x="159804" y="69824"/>
                  </a:lnTo>
                  <a:lnTo>
                    <a:pt x="179044" y="17995"/>
                  </a:lnTo>
                  <a:lnTo>
                    <a:pt x="164519" y="10126"/>
                  </a:lnTo>
                  <a:lnTo>
                    <a:pt x="150109" y="4502"/>
                  </a:lnTo>
                  <a:lnTo>
                    <a:pt x="135815" y="1125"/>
                  </a:lnTo>
                  <a:lnTo>
                    <a:pt x="121640" y="0"/>
                  </a:lnTo>
                  <a:lnTo>
                    <a:pt x="112070" y="697"/>
                  </a:lnTo>
                  <a:lnTo>
                    <a:pt x="77471" y="18252"/>
                  </a:lnTo>
                  <a:lnTo>
                    <a:pt x="50266" y="57403"/>
                  </a:lnTo>
                  <a:lnTo>
                    <a:pt x="50266" y="7454"/>
                  </a:lnTo>
                  <a:lnTo>
                    <a:pt x="0" y="7454"/>
                  </a:lnTo>
                  <a:lnTo>
                    <a:pt x="0" y="336994"/>
                  </a:lnTo>
                  <a:lnTo>
                    <a:pt x="55854" y="33699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15959896" y="673417"/>
              <a:ext cx="179070" cy="337185"/>
            </a:xfrm>
            <a:custGeom>
              <a:avLst/>
              <a:gdLst/>
              <a:ahLst/>
              <a:cxnLst/>
              <a:rect l="l" t="t" r="r" b="b"/>
              <a:pathLst>
                <a:path w="179069" h="337184">
                  <a:moveTo>
                    <a:pt x="55854" y="336994"/>
                  </a:moveTo>
                  <a:lnTo>
                    <a:pt x="55854" y="164464"/>
                  </a:lnTo>
                  <a:lnTo>
                    <a:pt x="56435" y="147126"/>
                  </a:lnTo>
                  <a:lnTo>
                    <a:pt x="65163" y="99301"/>
                  </a:lnTo>
                  <a:lnTo>
                    <a:pt x="93475" y="63915"/>
                  </a:lnTo>
                  <a:lnTo>
                    <a:pt x="118846" y="57721"/>
                  </a:lnTo>
                  <a:lnTo>
                    <a:pt x="129085" y="58476"/>
                  </a:lnTo>
                  <a:lnTo>
                    <a:pt x="139325" y="60744"/>
                  </a:lnTo>
                  <a:lnTo>
                    <a:pt x="149564" y="64525"/>
                  </a:lnTo>
                  <a:lnTo>
                    <a:pt x="159804" y="69824"/>
                  </a:lnTo>
                  <a:lnTo>
                    <a:pt x="179044" y="17995"/>
                  </a:lnTo>
                  <a:lnTo>
                    <a:pt x="164519" y="10126"/>
                  </a:lnTo>
                  <a:lnTo>
                    <a:pt x="150109" y="4502"/>
                  </a:lnTo>
                  <a:lnTo>
                    <a:pt x="135815" y="1125"/>
                  </a:lnTo>
                  <a:lnTo>
                    <a:pt x="121640" y="0"/>
                  </a:lnTo>
                  <a:lnTo>
                    <a:pt x="112070" y="697"/>
                  </a:lnTo>
                  <a:lnTo>
                    <a:pt x="77471" y="18252"/>
                  </a:lnTo>
                  <a:lnTo>
                    <a:pt x="50266" y="57403"/>
                  </a:lnTo>
                  <a:lnTo>
                    <a:pt x="50266" y="7454"/>
                  </a:lnTo>
                  <a:lnTo>
                    <a:pt x="0" y="7454"/>
                  </a:lnTo>
                  <a:lnTo>
                    <a:pt x="0" y="336994"/>
                  </a:lnTo>
                  <a:lnTo>
                    <a:pt x="55854" y="33699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16153212" y="673417"/>
              <a:ext cx="303530" cy="344805"/>
            </a:xfrm>
            <a:custGeom>
              <a:avLst/>
              <a:gdLst/>
              <a:ahLst/>
              <a:cxnLst/>
              <a:rect l="l" t="t" r="r" b="b"/>
              <a:pathLst>
                <a:path w="303530" h="344805">
                  <a:moveTo>
                    <a:pt x="245135" y="336994"/>
                  </a:moveTo>
                  <a:lnTo>
                    <a:pt x="303479" y="336994"/>
                  </a:lnTo>
                  <a:lnTo>
                    <a:pt x="298638" y="327427"/>
                  </a:lnTo>
                  <a:lnTo>
                    <a:pt x="294670" y="317642"/>
                  </a:lnTo>
                  <a:lnTo>
                    <a:pt x="286677" y="262486"/>
                  </a:lnTo>
                  <a:lnTo>
                    <a:pt x="285788" y="198907"/>
                  </a:lnTo>
                  <a:lnTo>
                    <a:pt x="285788" y="124434"/>
                  </a:lnTo>
                  <a:lnTo>
                    <a:pt x="285614" y="107249"/>
                  </a:lnTo>
                  <a:lnTo>
                    <a:pt x="280043" y="61938"/>
                  </a:lnTo>
                  <a:lnTo>
                    <a:pt x="258538" y="27706"/>
                  </a:lnTo>
                  <a:lnTo>
                    <a:pt x="212648" y="5588"/>
                  </a:lnTo>
                  <a:lnTo>
                    <a:pt x="158254" y="0"/>
                  </a:lnTo>
                  <a:lnTo>
                    <a:pt x="137635" y="728"/>
                  </a:lnTo>
                  <a:lnTo>
                    <a:pt x="83464" y="11633"/>
                  </a:lnTo>
                  <a:lnTo>
                    <a:pt x="43609" y="34680"/>
                  </a:lnTo>
                  <a:lnTo>
                    <a:pt x="19464" y="69781"/>
                  </a:lnTo>
                  <a:lnTo>
                    <a:pt x="9613" y="101472"/>
                  </a:lnTo>
                  <a:lnTo>
                    <a:pt x="64223" y="108915"/>
                  </a:lnTo>
                  <a:lnTo>
                    <a:pt x="69337" y="92715"/>
                  </a:lnTo>
                  <a:lnTo>
                    <a:pt x="75668" y="79170"/>
                  </a:lnTo>
                  <a:lnTo>
                    <a:pt x="115925" y="49690"/>
                  </a:lnTo>
                  <a:lnTo>
                    <a:pt x="150177" y="46240"/>
                  </a:lnTo>
                  <a:lnTo>
                    <a:pt x="169977" y="47423"/>
                  </a:lnTo>
                  <a:lnTo>
                    <a:pt x="213791" y="65163"/>
                  </a:lnTo>
                  <a:lnTo>
                    <a:pt x="229615" y="113258"/>
                  </a:lnTo>
                  <a:lnTo>
                    <a:pt x="229615" y="115328"/>
                  </a:lnTo>
                  <a:lnTo>
                    <a:pt x="188428" y="138242"/>
                  </a:lnTo>
                  <a:lnTo>
                    <a:pt x="129705" y="147091"/>
                  </a:lnTo>
                  <a:lnTo>
                    <a:pt x="114150" y="149127"/>
                  </a:lnTo>
                  <a:lnTo>
                    <a:pt x="100690" y="151199"/>
                  </a:lnTo>
                  <a:lnTo>
                    <a:pt x="58832" y="163145"/>
                  </a:lnTo>
                  <a:lnTo>
                    <a:pt x="23728" y="187852"/>
                  </a:lnTo>
                  <a:lnTo>
                    <a:pt x="2747" y="226950"/>
                  </a:lnTo>
                  <a:lnTo>
                    <a:pt x="0" y="250113"/>
                  </a:lnTo>
                  <a:lnTo>
                    <a:pt x="1821" y="269825"/>
                  </a:lnTo>
                  <a:lnTo>
                    <a:pt x="29159" y="317906"/>
                  </a:lnTo>
                  <a:lnTo>
                    <a:pt x="64611" y="337805"/>
                  </a:lnTo>
                  <a:lnTo>
                    <a:pt x="112636" y="344436"/>
                  </a:lnTo>
                  <a:lnTo>
                    <a:pt x="128816" y="343758"/>
                  </a:lnTo>
                  <a:lnTo>
                    <a:pt x="174231" y="333578"/>
                  </a:lnTo>
                  <a:lnTo>
                    <a:pt x="218588" y="308562"/>
                  </a:lnTo>
                  <a:lnTo>
                    <a:pt x="233959" y="296341"/>
                  </a:lnTo>
                  <a:lnTo>
                    <a:pt x="235593" y="307612"/>
                  </a:lnTo>
                  <a:lnTo>
                    <a:pt x="237999" y="318144"/>
                  </a:lnTo>
                  <a:lnTo>
                    <a:pt x="241179" y="327938"/>
                  </a:lnTo>
                  <a:lnTo>
                    <a:pt x="245135" y="33699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6203707" y="835939"/>
              <a:ext cx="187896" cy="147243"/>
            </a:xfrm>
            <a:prstGeom prst="rect">
              <a:avLst/>
            </a:prstGeom>
          </p:spPr>
        </p:pic>
      </p:grpSp>
      <p:sp>
        <p:nvSpPr>
          <p:cNvPr id="141" name="object 141"/>
          <p:cNvSpPr/>
          <p:nvPr/>
        </p:nvSpPr>
        <p:spPr>
          <a:xfrm>
            <a:off x="16525478" y="673417"/>
            <a:ext cx="267970" cy="337185"/>
          </a:xfrm>
          <a:custGeom>
            <a:avLst/>
            <a:gdLst/>
            <a:ahLst/>
            <a:cxnLst/>
            <a:rect l="l" t="t" r="r" b="b"/>
            <a:pathLst>
              <a:path w="267969" h="337184">
                <a:moveTo>
                  <a:pt x="55854" y="336994"/>
                </a:moveTo>
                <a:lnTo>
                  <a:pt x="55854" y="157010"/>
                </a:lnTo>
                <a:lnTo>
                  <a:pt x="57473" y="127906"/>
                </a:lnTo>
                <a:lnTo>
                  <a:pt x="70427" y="84929"/>
                </a:lnTo>
                <a:lnTo>
                  <a:pt x="110116" y="54076"/>
                </a:lnTo>
                <a:lnTo>
                  <a:pt x="143357" y="48412"/>
                </a:lnTo>
                <a:lnTo>
                  <a:pt x="154171" y="49043"/>
                </a:lnTo>
                <a:lnTo>
                  <a:pt x="189975" y="63963"/>
                </a:lnTo>
                <a:lnTo>
                  <a:pt x="210308" y="106711"/>
                </a:lnTo>
                <a:lnTo>
                  <a:pt x="211937" y="136537"/>
                </a:lnTo>
                <a:lnTo>
                  <a:pt x="211937" y="336994"/>
                </a:lnTo>
                <a:lnTo>
                  <a:pt x="267792" y="336994"/>
                </a:lnTo>
                <a:lnTo>
                  <a:pt x="267792" y="134365"/>
                </a:lnTo>
                <a:lnTo>
                  <a:pt x="267597" y="116427"/>
                </a:lnTo>
                <a:lnTo>
                  <a:pt x="261743" y="68523"/>
                </a:lnTo>
                <a:lnTo>
                  <a:pt x="240323" y="30515"/>
                </a:lnTo>
                <a:lnTo>
                  <a:pt x="197130" y="6022"/>
                </a:lnTo>
                <a:lnTo>
                  <a:pt x="155155" y="0"/>
                </a:lnTo>
                <a:lnTo>
                  <a:pt x="122882" y="3395"/>
                </a:lnTo>
                <a:lnTo>
                  <a:pt x="94643" y="13579"/>
                </a:lnTo>
                <a:lnTo>
                  <a:pt x="70438" y="30550"/>
                </a:lnTo>
                <a:lnTo>
                  <a:pt x="50266" y="54305"/>
                </a:lnTo>
                <a:lnTo>
                  <a:pt x="50266" y="7454"/>
                </a:lnTo>
                <a:lnTo>
                  <a:pt x="0" y="7454"/>
                </a:lnTo>
                <a:lnTo>
                  <a:pt x="0" y="336994"/>
                </a:lnTo>
                <a:lnTo>
                  <a:pt x="55854" y="336994"/>
                </a:lnTo>
                <a:close/>
              </a:path>
            </a:pathLst>
          </a:custGeom>
          <a:ln w="1816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2" name="object 142"/>
          <p:cNvGrpSpPr/>
          <p:nvPr/>
        </p:nvGrpSpPr>
        <p:grpSpPr>
          <a:xfrm>
            <a:off x="16851121" y="664333"/>
            <a:ext cx="675005" cy="363220"/>
            <a:chOff x="16851121" y="664333"/>
            <a:chExt cx="675005" cy="363220"/>
          </a:xfrm>
        </p:grpSpPr>
        <p:sp>
          <p:nvSpPr>
            <p:cNvPr id="143" name="object 143"/>
            <p:cNvSpPr/>
            <p:nvPr/>
          </p:nvSpPr>
          <p:spPr>
            <a:xfrm>
              <a:off x="16860202" y="673413"/>
              <a:ext cx="304165" cy="344805"/>
            </a:xfrm>
            <a:custGeom>
              <a:avLst/>
              <a:gdLst/>
              <a:ahLst/>
              <a:cxnLst/>
              <a:rect l="l" t="t" r="r" b="b"/>
              <a:pathLst>
                <a:path w="304165" h="344805">
                  <a:moveTo>
                    <a:pt x="209765" y="282384"/>
                  </a:moveTo>
                  <a:lnTo>
                    <a:pt x="198343" y="289444"/>
                  </a:lnTo>
                  <a:lnTo>
                    <a:pt x="185794" y="294489"/>
                  </a:lnTo>
                  <a:lnTo>
                    <a:pt x="172121" y="297516"/>
                  </a:lnTo>
                  <a:lnTo>
                    <a:pt x="157327" y="298526"/>
                  </a:lnTo>
                  <a:lnTo>
                    <a:pt x="137541" y="296721"/>
                  </a:lnTo>
                  <a:lnTo>
                    <a:pt x="88442" y="269659"/>
                  </a:lnTo>
                  <a:lnTo>
                    <a:pt x="66943" y="234442"/>
                  </a:lnTo>
                  <a:lnTo>
                    <a:pt x="57721" y="186499"/>
                  </a:lnTo>
                  <a:lnTo>
                    <a:pt x="303479" y="186499"/>
                  </a:lnTo>
                  <a:lnTo>
                    <a:pt x="303682" y="179882"/>
                  </a:lnTo>
                  <a:lnTo>
                    <a:pt x="303784" y="174917"/>
                  </a:lnTo>
                  <a:lnTo>
                    <a:pt x="303784" y="171602"/>
                  </a:lnTo>
                  <a:lnTo>
                    <a:pt x="301166" y="133085"/>
                  </a:lnTo>
                  <a:lnTo>
                    <a:pt x="280225" y="69782"/>
                  </a:lnTo>
                  <a:lnTo>
                    <a:pt x="239441" y="25315"/>
                  </a:lnTo>
                  <a:lnTo>
                    <a:pt x="185448" y="2814"/>
                  </a:lnTo>
                  <a:lnTo>
                    <a:pt x="153911" y="0"/>
                  </a:lnTo>
                  <a:lnTo>
                    <a:pt x="121366" y="2871"/>
                  </a:lnTo>
                  <a:lnTo>
                    <a:pt x="65825" y="25840"/>
                  </a:lnTo>
                  <a:lnTo>
                    <a:pt x="24088" y="71221"/>
                  </a:lnTo>
                  <a:lnTo>
                    <a:pt x="2676" y="135766"/>
                  </a:lnTo>
                  <a:lnTo>
                    <a:pt x="0" y="175018"/>
                  </a:lnTo>
                  <a:lnTo>
                    <a:pt x="2647" y="212963"/>
                  </a:lnTo>
                  <a:lnTo>
                    <a:pt x="23826" y="275409"/>
                  </a:lnTo>
                  <a:lnTo>
                    <a:pt x="65407" y="319396"/>
                  </a:lnTo>
                  <a:lnTo>
                    <a:pt x="122734" y="341665"/>
                  </a:lnTo>
                  <a:lnTo>
                    <a:pt x="157010" y="344449"/>
                  </a:lnTo>
                  <a:lnTo>
                    <a:pt x="184435" y="342703"/>
                  </a:lnTo>
                  <a:lnTo>
                    <a:pt x="231599" y="328740"/>
                  </a:lnTo>
                  <a:lnTo>
                    <a:pt x="268352" y="301141"/>
                  </a:lnTo>
                  <a:lnTo>
                    <a:pt x="293645" y="261884"/>
                  </a:lnTo>
                  <a:lnTo>
                    <a:pt x="244208" y="230873"/>
                  </a:lnTo>
                  <a:lnTo>
                    <a:pt x="237283" y="247358"/>
                  </a:lnTo>
                  <a:lnTo>
                    <a:pt x="229235" y="261439"/>
                  </a:lnTo>
                  <a:lnTo>
                    <a:pt x="220062" y="273114"/>
                  </a:lnTo>
                  <a:lnTo>
                    <a:pt x="209765" y="28238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911942" y="710269"/>
              <a:ext cx="202171" cy="11280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213240" y="673417"/>
              <a:ext cx="303530" cy="344805"/>
            </a:xfrm>
            <a:custGeom>
              <a:avLst/>
              <a:gdLst/>
              <a:ahLst/>
              <a:cxnLst/>
              <a:rect l="l" t="t" r="r" b="b"/>
              <a:pathLst>
                <a:path w="303530" h="344805">
                  <a:moveTo>
                    <a:pt x="245135" y="336994"/>
                  </a:moveTo>
                  <a:lnTo>
                    <a:pt x="303479" y="336994"/>
                  </a:lnTo>
                  <a:lnTo>
                    <a:pt x="298638" y="327427"/>
                  </a:lnTo>
                  <a:lnTo>
                    <a:pt x="294670" y="317642"/>
                  </a:lnTo>
                  <a:lnTo>
                    <a:pt x="286677" y="262486"/>
                  </a:lnTo>
                  <a:lnTo>
                    <a:pt x="285788" y="198907"/>
                  </a:lnTo>
                  <a:lnTo>
                    <a:pt x="285788" y="124434"/>
                  </a:lnTo>
                  <a:lnTo>
                    <a:pt x="285614" y="107249"/>
                  </a:lnTo>
                  <a:lnTo>
                    <a:pt x="280043" y="61938"/>
                  </a:lnTo>
                  <a:lnTo>
                    <a:pt x="258538" y="27706"/>
                  </a:lnTo>
                  <a:lnTo>
                    <a:pt x="212648" y="5588"/>
                  </a:lnTo>
                  <a:lnTo>
                    <a:pt x="158254" y="0"/>
                  </a:lnTo>
                  <a:lnTo>
                    <a:pt x="137635" y="728"/>
                  </a:lnTo>
                  <a:lnTo>
                    <a:pt x="83464" y="11633"/>
                  </a:lnTo>
                  <a:lnTo>
                    <a:pt x="43609" y="34680"/>
                  </a:lnTo>
                  <a:lnTo>
                    <a:pt x="19464" y="69781"/>
                  </a:lnTo>
                  <a:lnTo>
                    <a:pt x="9613" y="101472"/>
                  </a:lnTo>
                  <a:lnTo>
                    <a:pt x="64223" y="108915"/>
                  </a:lnTo>
                  <a:lnTo>
                    <a:pt x="69337" y="92715"/>
                  </a:lnTo>
                  <a:lnTo>
                    <a:pt x="75668" y="79170"/>
                  </a:lnTo>
                  <a:lnTo>
                    <a:pt x="115925" y="49690"/>
                  </a:lnTo>
                  <a:lnTo>
                    <a:pt x="150177" y="46240"/>
                  </a:lnTo>
                  <a:lnTo>
                    <a:pt x="169977" y="47423"/>
                  </a:lnTo>
                  <a:lnTo>
                    <a:pt x="213791" y="65163"/>
                  </a:lnTo>
                  <a:lnTo>
                    <a:pt x="229615" y="113258"/>
                  </a:lnTo>
                  <a:lnTo>
                    <a:pt x="229615" y="115328"/>
                  </a:lnTo>
                  <a:lnTo>
                    <a:pt x="188428" y="138242"/>
                  </a:lnTo>
                  <a:lnTo>
                    <a:pt x="129705" y="147091"/>
                  </a:lnTo>
                  <a:lnTo>
                    <a:pt x="114150" y="149127"/>
                  </a:lnTo>
                  <a:lnTo>
                    <a:pt x="100690" y="151199"/>
                  </a:lnTo>
                  <a:lnTo>
                    <a:pt x="58832" y="163145"/>
                  </a:lnTo>
                  <a:lnTo>
                    <a:pt x="23728" y="187852"/>
                  </a:lnTo>
                  <a:lnTo>
                    <a:pt x="2747" y="226950"/>
                  </a:lnTo>
                  <a:lnTo>
                    <a:pt x="0" y="250113"/>
                  </a:lnTo>
                  <a:lnTo>
                    <a:pt x="1821" y="269825"/>
                  </a:lnTo>
                  <a:lnTo>
                    <a:pt x="29159" y="317906"/>
                  </a:lnTo>
                  <a:lnTo>
                    <a:pt x="64611" y="337805"/>
                  </a:lnTo>
                  <a:lnTo>
                    <a:pt x="112636" y="344436"/>
                  </a:lnTo>
                  <a:lnTo>
                    <a:pt x="128816" y="343758"/>
                  </a:lnTo>
                  <a:lnTo>
                    <a:pt x="174231" y="333578"/>
                  </a:lnTo>
                  <a:lnTo>
                    <a:pt x="218588" y="308562"/>
                  </a:lnTo>
                  <a:lnTo>
                    <a:pt x="233959" y="296341"/>
                  </a:lnTo>
                  <a:lnTo>
                    <a:pt x="235593" y="307612"/>
                  </a:lnTo>
                  <a:lnTo>
                    <a:pt x="237999" y="318144"/>
                  </a:lnTo>
                  <a:lnTo>
                    <a:pt x="241179" y="327938"/>
                  </a:lnTo>
                  <a:lnTo>
                    <a:pt x="245135" y="33699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7263735" y="835939"/>
              <a:ext cx="187896" cy="147243"/>
            </a:xfrm>
            <a:prstGeom prst="rect">
              <a:avLst/>
            </a:prstGeom>
          </p:spPr>
        </p:pic>
      </p:grpSp>
      <p:sp>
        <p:nvSpPr>
          <p:cNvPr id="147" name="object 147" descr="$PPTXTitle"/>
          <p:cNvSpPr txBox="1">
            <a:spLocks noGrp="1"/>
          </p:cNvSpPr>
          <p:nvPr>
            <p:ph type="title"/>
          </p:nvPr>
        </p:nvSpPr>
        <p:spPr>
          <a:xfrm>
            <a:off x="11175014" y="362203"/>
            <a:ext cx="6734809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>
                <a:solidFill>
                  <a:srgbClr val="FFFFFF"/>
                </a:solidFill>
              </a:rPr>
              <a:t>Py</a:t>
            </a:r>
            <a:r>
              <a:rPr dirty="0" sz="5000" spc="-5">
                <a:solidFill>
                  <a:srgbClr val="FFFFFF"/>
                </a:solidFill>
              </a:rPr>
              <a:t>renee</a:t>
            </a:r>
            <a:r>
              <a:rPr dirty="0" sz="5000" spc="-2105">
                <a:solidFill>
                  <a:srgbClr val="FFFFFF"/>
                </a:solidFill>
              </a:rPr>
              <a:t>s</a:t>
            </a:r>
            <a:r>
              <a:rPr dirty="0" sz="5000" spc="-135">
                <a:solidFill>
                  <a:srgbClr val="FFFFFF"/>
                </a:solidFill>
              </a:rPr>
              <a:t>-</a:t>
            </a:r>
            <a:r>
              <a:rPr dirty="0" sz="5000" spc="-10">
                <a:solidFill>
                  <a:srgbClr val="FFFFFF"/>
                </a:solidFill>
              </a:rPr>
              <a:t>Mediterranean</a:t>
            </a:r>
            <a:endParaRPr sz="5000"/>
          </a:p>
        </p:txBody>
      </p:sp>
      <p:sp>
        <p:nvSpPr>
          <p:cNvPr id="148" name="object 148"/>
          <p:cNvSpPr/>
          <p:nvPr/>
        </p:nvSpPr>
        <p:spPr>
          <a:xfrm>
            <a:off x="17585504" y="673417"/>
            <a:ext cx="267970" cy="337185"/>
          </a:xfrm>
          <a:custGeom>
            <a:avLst/>
            <a:gdLst/>
            <a:ahLst/>
            <a:cxnLst/>
            <a:rect l="l" t="t" r="r" b="b"/>
            <a:pathLst>
              <a:path w="267969" h="337184">
                <a:moveTo>
                  <a:pt x="55854" y="336994"/>
                </a:moveTo>
                <a:lnTo>
                  <a:pt x="55854" y="157010"/>
                </a:lnTo>
                <a:lnTo>
                  <a:pt x="57473" y="127906"/>
                </a:lnTo>
                <a:lnTo>
                  <a:pt x="70427" y="84929"/>
                </a:lnTo>
                <a:lnTo>
                  <a:pt x="110116" y="54076"/>
                </a:lnTo>
                <a:lnTo>
                  <a:pt x="143357" y="48412"/>
                </a:lnTo>
                <a:lnTo>
                  <a:pt x="154171" y="49043"/>
                </a:lnTo>
                <a:lnTo>
                  <a:pt x="189975" y="63963"/>
                </a:lnTo>
                <a:lnTo>
                  <a:pt x="210308" y="106711"/>
                </a:lnTo>
                <a:lnTo>
                  <a:pt x="211937" y="136537"/>
                </a:lnTo>
                <a:lnTo>
                  <a:pt x="211937" y="336994"/>
                </a:lnTo>
                <a:lnTo>
                  <a:pt x="267792" y="336994"/>
                </a:lnTo>
                <a:lnTo>
                  <a:pt x="267792" y="134365"/>
                </a:lnTo>
                <a:lnTo>
                  <a:pt x="267597" y="116427"/>
                </a:lnTo>
                <a:lnTo>
                  <a:pt x="261743" y="68523"/>
                </a:lnTo>
                <a:lnTo>
                  <a:pt x="240323" y="30515"/>
                </a:lnTo>
                <a:lnTo>
                  <a:pt x="197130" y="6022"/>
                </a:lnTo>
                <a:lnTo>
                  <a:pt x="155155" y="0"/>
                </a:lnTo>
                <a:lnTo>
                  <a:pt x="122882" y="3395"/>
                </a:lnTo>
                <a:lnTo>
                  <a:pt x="94643" y="13579"/>
                </a:lnTo>
                <a:lnTo>
                  <a:pt x="70438" y="30550"/>
                </a:lnTo>
                <a:lnTo>
                  <a:pt x="50266" y="54305"/>
                </a:lnTo>
                <a:lnTo>
                  <a:pt x="50266" y="7454"/>
                </a:lnTo>
                <a:lnTo>
                  <a:pt x="0" y="7454"/>
                </a:lnTo>
                <a:lnTo>
                  <a:pt x="0" y="336994"/>
                </a:lnTo>
                <a:lnTo>
                  <a:pt x="55854" y="336994"/>
                </a:lnTo>
                <a:close/>
              </a:path>
            </a:pathLst>
          </a:custGeom>
          <a:ln w="1816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9" name="object 149"/>
          <p:cNvGrpSpPr/>
          <p:nvPr/>
        </p:nvGrpSpPr>
        <p:grpSpPr>
          <a:xfrm>
            <a:off x="15781379" y="2323401"/>
            <a:ext cx="1271270" cy="473075"/>
            <a:chOff x="15781379" y="2323401"/>
            <a:chExt cx="1271270" cy="473075"/>
          </a:xfrm>
        </p:grpSpPr>
        <p:sp>
          <p:nvSpPr>
            <p:cNvPr id="150" name="object 150"/>
            <p:cNvSpPr/>
            <p:nvPr/>
          </p:nvSpPr>
          <p:spPr>
            <a:xfrm>
              <a:off x="15790459" y="2332482"/>
              <a:ext cx="376555" cy="455295"/>
            </a:xfrm>
            <a:custGeom>
              <a:avLst/>
              <a:gdLst/>
              <a:ahLst/>
              <a:cxnLst/>
              <a:rect l="l" t="t" r="r" b="b"/>
              <a:pathLst>
                <a:path w="376555" h="455294">
                  <a:moveTo>
                    <a:pt x="164147" y="454914"/>
                  </a:moveTo>
                  <a:lnTo>
                    <a:pt x="203047" y="452977"/>
                  </a:lnTo>
                  <a:lnTo>
                    <a:pt x="252546" y="442822"/>
                  </a:lnTo>
                  <a:lnTo>
                    <a:pt x="291528" y="424345"/>
                  </a:lnTo>
                  <a:lnTo>
                    <a:pt x="323266" y="395491"/>
                  </a:lnTo>
                  <a:lnTo>
                    <a:pt x="350173" y="353402"/>
                  </a:lnTo>
                  <a:lnTo>
                    <a:pt x="363981" y="316826"/>
                  </a:lnTo>
                  <a:lnTo>
                    <a:pt x="373057" y="273851"/>
                  </a:lnTo>
                  <a:lnTo>
                    <a:pt x="376085" y="224980"/>
                  </a:lnTo>
                  <a:lnTo>
                    <a:pt x="374970" y="195412"/>
                  </a:lnTo>
                  <a:lnTo>
                    <a:pt x="366049" y="141343"/>
                  </a:lnTo>
                  <a:lnTo>
                    <a:pt x="348183" y="94236"/>
                  </a:lnTo>
                  <a:lnTo>
                    <a:pt x="321265" y="55369"/>
                  </a:lnTo>
                  <a:lnTo>
                    <a:pt x="289878" y="28223"/>
                  </a:lnTo>
                  <a:lnTo>
                    <a:pt x="237693" y="6515"/>
                  </a:lnTo>
                  <a:lnTo>
                    <a:pt x="181662" y="407"/>
                  </a:lnTo>
                  <a:lnTo>
                    <a:pt x="156705" y="0"/>
                  </a:lnTo>
                  <a:lnTo>
                    <a:pt x="0" y="0"/>
                  </a:lnTo>
                  <a:lnTo>
                    <a:pt x="0" y="454914"/>
                  </a:lnTo>
                  <a:lnTo>
                    <a:pt x="164147" y="454914"/>
                  </a:lnTo>
                  <a:close/>
                </a:path>
                <a:path w="376555" h="455294">
                  <a:moveTo>
                    <a:pt x="60197" y="53682"/>
                  </a:moveTo>
                  <a:lnTo>
                    <a:pt x="155765" y="53682"/>
                  </a:lnTo>
                  <a:lnTo>
                    <a:pt x="180765" y="54265"/>
                  </a:lnTo>
                  <a:lnTo>
                    <a:pt x="219712" y="58922"/>
                  </a:lnTo>
                  <a:lnTo>
                    <a:pt x="264647" y="82356"/>
                  </a:lnTo>
                  <a:lnTo>
                    <a:pt x="290601" y="114350"/>
                  </a:lnTo>
                  <a:lnTo>
                    <a:pt x="308163" y="160937"/>
                  </a:lnTo>
                  <a:lnTo>
                    <a:pt x="314020" y="224040"/>
                  </a:lnTo>
                  <a:lnTo>
                    <a:pt x="313274" y="248842"/>
                  </a:lnTo>
                  <a:lnTo>
                    <a:pt x="307306" y="292672"/>
                  </a:lnTo>
                  <a:lnTo>
                    <a:pt x="287767" y="344173"/>
                  </a:lnTo>
                  <a:lnTo>
                    <a:pt x="260468" y="376445"/>
                  </a:lnTo>
                  <a:lnTo>
                    <a:pt x="213900" y="396516"/>
                  </a:lnTo>
                  <a:lnTo>
                    <a:pt x="157314" y="401231"/>
                  </a:lnTo>
                  <a:lnTo>
                    <a:pt x="60197" y="401231"/>
                  </a:lnTo>
                  <a:lnTo>
                    <a:pt x="60197" y="53682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6199336" y="2332482"/>
              <a:ext cx="426084" cy="455295"/>
            </a:xfrm>
            <a:custGeom>
              <a:avLst/>
              <a:gdLst/>
              <a:ahLst/>
              <a:cxnLst/>
              <a:rect l="l" t="t" r="r" b="b"/>
              <a:pathLst>
                <a:path w="426084" h="455294">
                  <a:moveTo>
                    <a:pt x="63919" y="454914"/>
                  </a:moveTo>
                  <a:lnTo>
                    <a:pt x="113880" y="317131"/>
                  </a:lnTo>
                  <a:lnTo>
                    <a:pt x="304101" y="317131"/>
                  </a:lnTo>
                  <a:lnTo>
                    <a:pt x="357162" y="454914"/>
                  </a:lnTo>
                  <a:lnTo>
                    <a:pt x="425742" y="454914"/>
                  </a:lnTo>
                  <a:lnTo>
                    <a:pt x="239547" y="0"/>
                  </a:lnTo>
                  <a:lnTo>
                    <a:pt x="174701" y="0"/>
                  </a:lnTo>
                  <a:lnTo>
                    <a:pt x="0" y="454914"/>
                  </a:lnTo>
                  <a:lnTo>
                    <a:pt x="63919" y="45491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321510" y="2371191"/>
              <a:ext cx="172389" cy="238480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6626015" y="2332482"/>
              <a:ext cx="417195" cy="455295"/>
            </a:xfrm>
            <a:custGeom>
              <a:avLst/>
              <a:gdLst/>
              <a:ahLst/>
              <a:cxnLst/>
              <a:rect l="l" t="t" r="r" b="b"/>
              <a:pathLst>
                <a:path w="417194" h="455294">
                  <a:moveTo>
                    <a:pt x="235521" y="454914"/>
                  </a:moveTo>
                  <a:lnTo>
                    <a:pt x="235521" y="262216"/>
                  </a:lnTo>
                  <a:lnTo>
                    <a:pt x="417055" y="0"/>
                  </a:lnTo>
                  <a:lnTo>
                    <a:pt x="346925" y="0"/>
                  </a:lnTo>
                  <a:lnTo>
                    <a:pt x="258800" y="133743"/>
                  </a:lnTo>
                  <a:lnTo>
                    <a:pt x="231795" y="176185"/>
                  </a:lnTo>
                  <a:lnTo>
                    <a:pt x="209143" y="214122"/>
                  </a:lnTo>
                  <a:lnTo>
                    <a:pt x="198225" y="194881"/>
                  </a:lnTo>
                  <a:lnTo>
                    <a:pt x="186882" y="175641"/>
                  </a:lnTo>
                  <a:lnTo>
                    <a:pt x="175112" y="156400"/>
                  </a:lnTo>
                  <a:lnTo>
                    <a:pt x="162915" y="137160"/>
                  </a:lnTo>
                  <a:lnTo>
                    <a:pt x="73228" y="0"/>
                  </a:lnTo>
                  <a:lnTo>
                    <a:pt x="0" y="0"/>
                  </a:lnTo>
                  <a:lnTo>
                    <a:pt x="175323" y="262216"/>
                  </a:lnTo>
                  <a:lnTo>
                    <a:pt x="175323" y="454914"/>
                  </a:lnTo>
                  <a:lnTo>
                    <a:pt x="235521" y="454914"/>
                  </a:lnTo>
                  <a:close/>
                </a:path>
              </a:pathLst>
            </a:custGeom>
            <a:ln w="18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4" name="object 154"/>
          <p:cNvSpPr txBox="1"/>
          <p:nvPr/>
        </p:nvSpPr>
        <p:spPr>
          <a:xfrm>
            <a:off x="916993" y="1124866"/>
            <a:ext cx="16998315" cy="5841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247120" marR="21590" indent="-1065530">
              <a:lnSpc>
                <a:spcPct val="116599"/>
              </a:lnSpc>
              <a:spcBef>
                <a:spcPts val="95"/>
              </a:spcBef>
            </a:pPr>
            <a:r>
              <a:rPr dirty="0" sz="5000" spc="-42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5000" spc="-35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5000" spc="-47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5000" spc="-98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5000" spc="-58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5000" spc="-33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5000" spc="-3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5000" spc="-58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5000" spc="-53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5000" spc="-95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50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5000" spc="-7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000" spc="-64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5000" spc="-42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5000" spc="-52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5000" spc="-34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5000" spc="-135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5000" spc="-330">
                <a:solidFill>
                  <a:srgbClr val="FFFFFF"/>
                </a:solidFill>
                <a:latin typeface="Times New Roman"/>
                <a:cs typeface="Times New Roman"/>
              </a:rPr>
              <a:t>FOOD </a:t>
            </a:r>
            <a:r>
              <a:rPr dirty="0" sz="5000" spc="-33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5000" spc="-320">
                <a:solidFill>
                  <a:srgbClr val="FFFFFF"/>
                </a:solidFill>
                <a:latin typeface="Times New Roman"/>
                <a:cs typeface="Times New Roman"/>
              </a:rPr>
              <a:t>NNO</a:t>
            </a:r>
            <a:r>
              <a:rPr dirty="0" sz="5000" spc="-91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5000" spc="-97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5000" spc="-59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5000" spc="-33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5000" spc="-229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50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5000" spc="-4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000" spc="-25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5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65"/>
              </a:spcBef>
            </a:pPr>
            <a:endParaRPr sz="5000">
              <a:latin typeface="Arial"/>
              <a:cs typeface="Arial"/>
            </a:endParaRPr>
          </a:p>
          <a:p>
            <a:pPr algn="ctr" marL="12700" marR="6423025" indent="12700">
              <a:lnSpc>
                <a:spcPct val="116599"/>
              </a:lnSpc>
              <a:spcBef>
                <a:spcPts val="5"/>
              </a:spcBef>
            </a:pPr>
            <a:r>
              <a:rPr dirty="0" sz="5000" spc="-25">
                <a:solidFill>
                  <a:srgbClr val="166FA0"/>
                </a:solidFill>
                <a:latin typeface="Arial"/>
                <a:cs typeface="Arial"/>
              </a:rPr>
              <a:t>SOLVENT</a:t>
            </a:r>
            <a:r>
              <a:rPr dirty="0" sz="5000" spc="-204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5000">
                <a:solidFill>
                  <a:srgbClr val="166FA0"/>
                </a:solidFill>
                <a:latin typeface="Arial"/>
                <a:cs typeface="Arial"/>
              </a:rPr>
              <a:t>FREE</a:t>
            </a:r>
            <a:r>
              <a:rPr dirty="0" sz="5000" spc="-114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5000" spc="-10">
                <a:solidFill>
                  <a:srgbClr val="166FA0"/>
                </a:solidFill>
                <a:latin typeface="Arial"/>
                <a:cs typeface="Arial"/>
              </a:rPr>
              <a:t>FLOCCULANT </a:t>
            </a:r>
            <a:r>
              <a:rPr dirty="0" sz="5000">
                <a:solidFill>
                  <a:srgbClr val="166FA0"/>
                </a:solidFill>
                <a:latin typeface="Arial"/>
                <a:cs typeface="Arial"/>
              </a:rPr>
              <a:t>TECHNOLOGY</a:t>
            </a:r>
            <a:r>
              <a:rPr dirty="0" sz="5000" spc="-13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5000">
                <a:solidFill>
                  <a:srgbClr val="166FA0"/>
                </a:solidFill>
                <a:latin typeface="Arial"/>
                <a:cs typeface="Arial"/>
              </a:rPr>
              <a:t>FOR</a:t>
            </a:r>
            <a:r>
              <a:rPr dirty="0" sz="5000" spc="-20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5000" spc="-10" b="1">
                <a:solidFill>
                  <a:srgbClr val="166FA0"/>
                </a:solidFill>
                <a:latin typeface="Arial"/>
                <a:cs typeface="Arial"/>
              </a:rPr>
              <a:t>DEWATERED </a:t>
            </a:r>
            <a:r>
              <a:rPr dirty="0" sz="5000" b="1">
                <a:solidFill>
                  <a:srgbClr val="166FA0"/>
                </a:solidFill>
                <a:latin typeface="Arial"/>
                <a:cs typeface="Arial"/>
              </a:rPr>
              <a:t>SLUDGE</a:t>
            </a:r>
            <a:r>
              <a:rPr dirty="0" sz="5000" spc="-15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5000" b="1">
                <a:solidFill>
                  <a:srgbClr val="166FA0"/>
                </a:solidFill>
                <a:latin typeface="Arial"/>
                <a:cs typeface="Arial"/>
              </a:rPr>
              <a:t>REUSE IN</a:t>
            </a:r>
            <a:r>
              <a:rPr dirty="0" sz="5000" spc="-190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5000" spc="-40" b="1">
                <a:solidFill>
                  <a:srgbClr val="166FA0"/>
                </a:solidFill>
                <a:latin typeface="Arial"/>
                <a:cs typeface="Arial"/>
              </a:rPr>
              <a:t>AGRICULTURE</a:t>
            </a:r>
            <a:endParaRPr sz="5000">
              <a:latin typeface="Arial"/>
              <a:cs typeface="Arial"/>
            </a:endParaRPr>
          </a:p>
        </p:txBody>
      </p:sp>
      <p:pic>
        <p:nvPicPr>
          <p:cNvPr id="155" name="object 15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939739" y="1375250"/>
            <a:ext cx="2739125" cy="733507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2496800" y="4067860"/>
            <a:ext cx="2971800" cy="3214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935" y="9055949"/>
            <a:ext cx="2913607" cy="5627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7975" y="9008173"/>
            <a:ext cx="3639947" cy="8968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53455" y="9578658"/>
            <a:ext cx="481139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20">
                <a:solidFill>
                  <a:srgbClr val="166FA0"/>
                </a:solidFill>
                <a:latin typeface="Arial"/>
                <a:cs typeface="Arial"/>
              </a:rPr>
              <a:t>SOLVENT</a:t>
            </a:r>
            <a:r>
              <a:rPr dirty="0" sz="1800" spc="-60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6FA0"/>
                </a:solidFill>
                <a:latin typeface="Arial"/>
                <a:cs typeface="Arial"/>
              </a:rPr>
              <a:t>FREE</a:t>
            </a:r>
            <a:r>
              <a:rPr dirty="0" sz="1800" spc="-30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6FA0"/>
                </a:solidFill>
                <a:latin typeface="Arial"/>
                <a:cs typeface="Arial"/>
              </a:rPr>
              <a:t>FLOCCULANT</a:t>
            </a:r>
            <a:r>
              <a:rPr dirty="0" sz="1800" spc="-80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6FA0"/>
                </a:solidFill>
                <a:latin typeface="Arial"/>
                <a:cs typeface="Arial"/>
              </a:rPr>
              <a:t>TECHNOLOG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9154" y="9852978"/>
            <a:ext cx="216789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b="1">
                <a:solidFill>
                  <a:srgbClr val="166FA0"/>
                </a:solidFill>
                <a:latin typeface="Arial"/>
                <a:cs typeface="Arial"/>
              </a:rPr>
              <a:t>REUSE</a:t>
            </a:r>
            <a:r>
              <a:rPr dirty="0" sz="1800" spc="-20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6FA0"/>
                </a:solidFill>
                <a:latin typeface="Arial"/>
                <a:cs typeface="Arial"/>
              </a:rPr>
              <a:t>IN</a:t>
            </a:r>
            <a:r>
              <a:rPr dirty="0" sz="1800" spc="-90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166FA0"/>
                </a:solidFill>
                <a:latin typeface="Arial"/>
                <a:cs typeface="Arial"/>
              </a:rPr>
              <a:t>AGRICUL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639" y="3423808"/>
            <a:ext cx="4121150" cy="681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42875">
              <a:lnSpc>
                <a:spcPts val="5305"/>
              </a:lnSpc>
            </a:pPr>
            <a:r>
              <a:rPr dirty="0" sz="4800">
                <a:latin typeface="Arial"/>
                <a:cs typeface="Arial"/>
              </a:rPr>
              <a:t>6</a:t>
            </a:r>
            <a:r>
              <a:rPr dirty="0" sz="4800" spc="-40">
                <a:latin typeface="Arial"/>
                <a:cs typeface="Arial"/>
              </a:rPr>
              <a:t> </a:t>
            </a:r>
            <a:r>
              <a:rPr dirty="0" sz="4800">
                <a:latin typeface="Arial"/>
                <a:cs typeface="Arial"/>
              </a:rPr>
              <a:t>to</a:t>
            </a:r>
            <a:r>
              <a:rPr dirty="0" sz="4800" spc="-30">
                <a:latin typeface="Arial"/>
                <a:cs typeface="Arial"/>
              </a:rPr>
              <a:t> </a:t>
            </a:r>
            <a:r>
              <a:rPr dirty="0" sz="4800">
                <a:latin typeface="Arial"/>
                <a:cs typeface="Arial"/>
              </a:rPr>
              <a:t>12</a:t>
            </a:r>
            <a:r>
              <a:rPr dirty="0" sz="4800" spc="-25">
                <a:latin typeface="Arial"/>
                <a:cs typeface="Arial"/>
              </a:rPr>
              <a:t> </a:t>
            </a:r>
            <a:r>
              <a:rPr dirty="0" sz="4800" spc="-20">
                <a:latin typeface="Arial"/>
                <a:cs typeface="Arial"/>
              </a:rPr>
              <a:t>Mill</a:t>
            </a:r>
            <a:endParaRPr sz="4800">
              <a:latin typeface="Arial"/>
              <a:cs typeface="Arial"/>
            </a:endParaRPr>
          </a:p>
          <a:p>
            <a:pPr algn="ctr" marL="316230" marR="459740" indent="-635">
              <a:lnSpc>
                <a:spcPct val="100000"/>
              </a:lnSpc>
              <a:spcBef>
                <a:spcPts val="40"/>
              </a:spcBef>
            </a:pPr>
            <a:r>
              <a:rPr dirty="0" sz="3200" spc="-10">
                <a:latin typeface="Arial"/>
                <a:cs typeface="Arial"/>
              </a:rPr>
              <a:t>Tn/Year </a:t>
            </a:r>
            <a:r>
              <a:rPr dirty="0" sz="3200">
                <a:latin typeface="Arial"/>
                <a:cs typeface="Arial"/>
              </a:rPr>
              <a:t>Dewatered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Sludge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EU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  <a:hlinkClick r:id="rId4"/>
              </a:rPr>
              <a:t>https://ec.europa.eu/eurostat/en/web/prod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8355" y="9935447"/>
            <a:ext cx="3691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ucts-</a:t>
            </a:r>
            <a:r>
              <a:rPr dirty="0" sz="1800" spc="-20">
                <a:latin typeface="Calibri"/>
                <a:cs typeface="Calibri"/>
              </a:rPr>
              <a:t>eurostat-news/w/ddn-20240927-</a:t>
            </a:r>
            <a:r>
              <a:rPr dirty="0" sz="1800" spc="-5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5364" y="3353362"/>
            <a:ext cx="15811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5">
                <a:latin typeface="Arial"/>
                <a:cs typeface="Arial"/>
              </a:rPr>
              <a:t>20-</a:t>
            </a:r>
            <a:r>
              <a:rPr dirty="0" sz="4800" spc="-25">
                <a:latin typeface="Arial"/>
                <a:cs typeface="Arial"/>
              </a:rPr>
              <a:t>50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3763" y="3423808"/>
            <a:ext cx="541655" cy="681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305"/>
              </a:lnSpc>
            </a:pPr>
            <a:r>
              <a:rPr dirty="0" sz="4800" spc="-50">
                <a:latin typeface="Arial"/>
                <a:cs typeface="Arial"/>
              </a:rPr>
              <a:t>%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33623" y="4140699"/>
            <a:ext cx="699135" cy="454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40"/>
              </a:lnSpc>
            </a:pPr>
            <a:r>
              <a:rPr dirty="0" sz="3200" spc="-25" b="1">
                <a:latin typeface="Arial"/>
                <a:cs typeface="Arial"/>
              </a:rPr>
              <a:t>sed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0717" y="4628175"/>
            <a:ext cx="810895" cy="454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40"/>
              </a:lnSpc>
            </a:pPr>
            <a:r>
              <a:rPr dirty="0" sz="3200">
                <a:latin typeface="Arial"/>
                <a:cs typeface="Arial"/>
              </a:rPr>
              <a:t>r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9130" y="5115651"/>
            <a:ext cx="902335" cy="454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40"/>
              </a:lnSpc>
            </a:pPr>
            <a:r>
              <a:rPr dirty="0" sz="3200" spc="-10">
                <a:latin typeface="Arial"/>
                <a:cs typeface="Arial"/>
              </a:rPr>
              <a:t>ering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44897" y="2865491"/>
            <a:ext cx="39668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Arial"/>
                <a:cs typeface="Arial"/>
              </a:rPr>
              <a:t>¿Could</a:t>
            </a:r>
            <a:r>
              <a:rPr dirty="0" sz="3600" spc="-3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we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dewater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30369" y="3470141"/>
            <a:ext cx="1349375" cy="51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9"/>
              </a:lnSpc>
            </a:pPr>
            <a:r>
              <a:rPr dirty="0" sz="3600" spc="-10">
                <a:latin typeface="Arial"/>
                <a:cs typeface="Arial"/>
              </a:rPr>
              <a:t>sludge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03925" y="3470141"/>
            <a:ext cx="1095375" cy="51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9"/>
              </a:lnSpc>
            </a:pPr>
            <a:r>
              <a:rPr dirty="0" sz="3600" spc="-10" b="1">
                <a:solidFill>
                  <a:srgbClr val="00AF50"/>
                </a:solidFill>
                <a:latin typeface="Arial"/>
                <a:cs typeface="Arial"/>
              </a:rPr>
              <a:t>safer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15585" y="4018781"/>
            <a:ext cx="1802764" cy="51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9"/>
              </a:lnSpc>
            </a:pPr>
            <a:r>
              <a:rPr dirty="0" sz="3600" b="1">
                <a:solidFill>
                  <a:srgbClr val="00AF50"/>
                </a:solidFill>
                <a:latin typeface="Arial"/>
                <a:cs typeface="Arial"/>
              </a:rPr>
              <a:t>higher</a:t>
            </a:r>
            <a:r>
              <a:rPr dirty="0" sz="3600" spc="-11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3600" spc="-50" b="1">
                <a:solidFill>
                  <a:srgbClr val="00AF50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545937" y="4567421"/>
            <a:ext cx="1476375" cy="51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9"/>
              </a:lnSpc>
            </a:pPr>
            <a:r>
              <a:rPr dirty="0" sz="3600" spc="-10" b="1">
                <a:solidFill>
                  <a:srgbClr val="00AF50"/>
                </a:solidFill>
                <a:latin typeface="Arial"/>
                <a:cs typeface="Arial"/>
              </a:rPr>
              <a:t>recove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20211" y="5111296"/>
            <a:ext cx="2806065" cy="454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40"/>
              </a:lnSpc>
            </a:pPr>
            <a:r>
              <a:rPr dirty="0" sz="3200" b="1">
                <a:solidFill>
                  <a:srgbClr val="006FC0"/>
                </a:solidFill>
                <a:latin typeface="Arial"/>
                <a:cs typeface="Arial"/>
              </a:rPr>
              <a:t>Water</a:t>
            </a:r>
            <a:r>
              <a:rPr dirty="0" sz="3200" spc="-10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6FC0"/>
                </a:solidFill>
                <a:latin typeface="Arial"/>
                <a:cs typeface="Arial"/>
              </a:rPr>
              <a:t>Based</a:t>
            </a:r>
            <a:r>
              <a:rPr dirty="0" sz="3200" spc="-1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50" b="1">
                <a:solidFill>
                  <a:srgbClr val="006FC0"/>
                </a:solidFill>
                <a:latin typeface="Arial"/>
                <a:cs typeface="Arial"/>
              </a:rPr>
              <a:t>F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400" y="3429000"/>
            <a:ext cx="15336519" cy="6858000"/>
            <a:chOff x="25400" y="3429000"/>
            <a:chExt cx="15336519" cy="6858000"/>
          </a:xfrm>
        </p:grpSpPr>
        <p:sp>
          <p:nvSpPr>
            <p:cNvPr id="20" name="object 20"/>
            <p:cNvSpPr/>
            <p:nvPr/>
          </p:nvSpPr>
          <p:spPr>
            <a:xfrm>
              <a:off x="10008684" y="4008643"/>
              <a:ext cx="1115060" cy="768350"/>
            </a:xfrm>
            <a:custGeom>
              <a:avLst/>
              <a:gdLst/>
              <a:ahLst/>
              <a:cxnLst/>
              <a:rect l="l" t="t" r="r" b="b"/>
              <a:pathLst>
                <a:path w="1115059" h="768350">
                  <a:moveTo>
                    <a:pt x="730618" y="0"/>
                  </a:moveTo>
                  <a:lnTo>
                    <a:pt x="730618" y="192011"/>
                  </a:lnTo>
                  <a:lnTo>
                    <a:pt x="0" y="192011"/>
                  </a:lnTo>
                  <a:lnTo>
                    <a:pt x="0" y="576033"/>
                  </a:lnTo>
                  <a:lnTo>
                    <a:pt x="730618" y="576033"/>
                  </a:lnTo>
                  <a:lnTo>
                    <a:pt x="730618" y="768032"/>
                  </a:lnTo>
                  <a:lnTo>
                    <a:pt x="1114628" y="384022"/>
                  </a:lnTo>
                  <a:lnTo>
                    <a:pt x="73061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266" y="5859665"/>
              <a:ext cx="3399688" cy="22664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5985" y="5723978"/>
              <a:ext cx="2043214" cy="31445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20800" y="5609996"/>
              <a:ext cx="1340561" cy="37411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00" y="3429000"/>
              <a:ext cx="5019675" cy="68579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39200" y="3429000"/>
              <a:ext cx="3026664" cy="25740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92801" y="3429000"/>
              <a:ext cx="2327998" cy="17593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59768" y="5484952"/>
              <a:ext cx="2161031" cy="5180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98736" y="5996952"/>
              <a:ext cx="2197848" cy="30096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39200" y="8868498"/>
              <a:ext cx="865631" cy="141850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98736" y="9000513"/>
              <a:ext cx="4322063" cy="6186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98736" y="9788347"/>
              <a:ext cx="4322063" cy="4986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63964" y="9619195"/>
              <a:ext cx="4856835" cy="1691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95836" y="9893287"/>
              <a:ext cx="2224963" cy="169608"/>
            </a:xfrm>
            <a:prstGeom prst="rect">
              <a:avLst/>
            </a:prstGeom>
          </p:spPr>
        </p:pic>
      </p:grpSp>
      <p:sp>
        <p:nvSpPr>
          <p:cNvPr id="34" name="object 34" descr="$PPTXTitle"/>
          <p:cNvSpPr txBox="1">
            <a:spLocks noGrp="1"/>
          </p:cNvSpPr>
          <p:nvPr>
            <p:ph type="title"/>
          </p:nvPr>
        </p:nvSpPr>
        <p:spPr>
          <a:xfrm>
            <a:off x="604648" y="2547619"/>
            <a:ext cx="115106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65" b="1">
                <a:latin typeface="Arial"/>
                <a:cs typeface="Arial"/>
              </a:rPr>
              <a:t>T</a:t>
            </a:r>
            <a:r>
              <a:rPr dirty="0" sz="4000" spc="-2315" b="1">
                <a:latin typeface="Arial"/>
                <a:cs typeface="Arial"/>
              </a:rPr>
              <a:t>T</a:t>
            </a:r>
            <a:r>
              <a:rPr dirty="0" sz="4000" spc="-165" b="1">
                <a:latin typeface="Arial"/>
                <a:cs typeface="Arial"/>
              </a:rPr>
              <a:t>h</a:t>
            </a:r>
            <a:r>
              <a:rPr dirty="0" sz="4000" spc="-2315" b="1">
                <a:latin typeface="Arial"/>
                <a:cs typeface="Arial"/>
              </a:rPr>
              <a:t>h</a:t>
            </a:r>
            <a:r>
              <a:rPr dirty="0" sz="4000" spc="50" b="1">
                <a:latin typeface="Arial"/>
                <a:cs typeface="Arial"/>
              </a:rPr>
              <a:t>e</a:t>
            </a:r>
            <a:r>
              <a:rPr dirty="0" sz="4000" spc="-1210" b="1">
                <a:latin typeface="Arial"/>
                <a:cs typeface="Arial"/>
              </a:rPr>
              <a:t>e</a:t>
            </a:r>
            <a:r>
              <a:rPr dirty="0" sz="4000" spc="-240" b="1">
                <a:latin typeface="Arial"/>
                <a:cs typeface="Arial"/>
              </a:rPr>
              <a:t>T</a:t>
            </a:r>
            <a:r>
              <a:rPr dirty="0" sz="4000" spc="-1515" b="1">
                <a:latin typeface="Arial"/>
                <a:cs typeface="Arial"/>
              </a:rPr>
              <a:t>r</a:t>
            </a:r>
            <a:r>
              <a:rPr dirty="0" sz="4000" spc="-1430" b="1">
                <a:latin typeface="Arial"/>
                <a:cs typeface="Arial"/>
              </a:rPr>
              <a:t>C</a:t>
            </a:r>
            <a:r>
              <a:rPr dirty="0" sz="4000" spc="-10" b="1">
                <a:latin typeface="Arial"/>
                <a:cs typeface="Arial"/>
              </a:rPr>
              <a:t>i</a:t>
            </a:r>
            <a:r>
              <a:rPr dirty="0" sz="4000" spc="-1985" b="1">
                <a:latin typeface="Arial"/>
                <a:cs typeface="Arial"/>
              </a:rPr>
              <a:t>a</a:t>
            </a:r>
            <a:r>
              <a:rPr dirty="0" sz="4000" spc="-515" b="1">
                <a:latin typeface="Arial"/>
                <a:cs typeface="Arial"/>
              </a:rPr>
              <a:t>h</a:t>
            </a:r>
            <a:r>
              <a:rPr dirty="0" sz="4000" spc="-645" b="1">
                <a:latin typeface="Arial"/>
                <a:cs typeface="Arial"/>
              </a:rPr>
              <a:t>l</a:t>
            </a:r>
            <a:r>
              <a:rPr dirty="0" sz="4000" spc="-505" b="1">
                <a:latin typeface="Arial"/>
                <a:cs typeface="Arial"/>
              </a:rPr>
              <a:t>a</a:t>
            </a:r>
            <a:r>
              <a:rPr dirty="0" sz="4000" spc="-655" b="1">
                <a:latin typeface="Arial"/>
                <a:cs typeface="Arial"/>
              </a:rPr>
              <a:t>i</a:t>
            </a:r>
            <a:r>
              <a:rPr dirty="0" sz="4000" spc="-495" b="1">
                <a:latin typeface="Arial"/>
                <a:cs typeface="Arial"/>
              </a:rPr>
              <a:t>l</a:t>
            </a:r>
            <a:r>
              <a:rPr dirty="0" sz="4000" spc="-1975" b="1">
                <a:latin typeface="Arial"/>
                <a:cs typeface="Arial"/>
              </a:rPr>
              <a:t>n</a:t>
            </a:r>
            <a:r>
              <a:rPr dirty="0" sz="4000" spc="-10" b="1">
                <a:latin typeface="Arial"/>
                <a:cs typeface="Arial"/>
              </a:rPr>
              <a:t>l</a:t>
            </a:r>
            <a:r>
              <a:rPr dirty="0" sz="4000" spc="-300" b="1">
                <a:latin typeface="Arial"/>
                <a:cs typeface="Arial"/>
              </a:rPr>
              <a:t>e</a:t>
            </a:r>
            <a:r>
              <a:rPr dirty="0" sz="4000" spc="-1090" b="1">
                <a:latin typeface="Arial"/>
                <a:cs typeface="Arial"/>
              </a:rPr>
              <a:t>t</a:t>
            </a:r>
            <a:r>
              <a:rPr dirty="0" sz="4000" spc="-1400" b="1">
                <a:latin typeface="Arial"/>
                <a:cs typeface="Arial"/>
              </a:rPr>
              <a:t>n</a:t>
            </a:r>
            <a:r>
              <a:rPr dirty="0" sz="4000" spc="-1080" b="1">
                <a:latin typeface="Arial"/>
                <a:cs typeface="Arial"/>
              </a:rPr>
              <a:t>h</a:t>
            </a:r>
            <a:r>
              <a:rPr dirty="0" sz="4000" spc="-1400" b="1">
                <a:latin typeface="Arial"/>
                <a:cs typeface="Arial"/>
              </a:rPr>
              <a:t>g</a:t>
            </a:r>
            <a:r>
              <a:rPr dirty="0" sz="4000" spc="-875" b="1">
                <a:latin typeface="Arial"/>
                <a:cs typeface="Arial"/>
              </a:rPr>
              <a:t>e</a:t>
            </a:r>
            <a:r>
              <a:rPr dirty="0" sz="4000" spc="-275" b="1">
                <a:latin typeface="Arial"/>
                <a:cs typeface="Arial"/>
              </a:rPr>
              <a:t>e</a:t>
            </a:r>
            <a:r>
              <a:rPr dirty="0" sz="4000" spc="-10" b="1">
                <a:latin typeface="Arial"/>
                <a:cs typeface="Arial"/>
              </a:rPr>
              <a:t>l</a:t>
            </a:r>
            <a:r>
              <a:rPr dirty="0" sz="4000" spc="-1989" b="1">
                <a:latin typeface="Arial"/>
                <a:cs typeface="Arial"/>
              </a:rPr>
              <a:t>a</a:t>
            </a:r>
            <a:r>
              <a:rPr dirty="0" sz="4000" spc="-15" b="1">
                <a:latin typeface="Arial"/>
                <a:cs typeface="Arial"/>
              </a:rPr>
              <a:t>/</a:t>
            </a:r>
            <a:r>
              <a:rPr dirty="0" sz="4000" spc="-204" b="1">
                <a:latin typeface="Arial"/>
                <a:cs typeface="Arial"/>
              </a:rPr>
              <a:t> </a:t>
            </a:r>
            <a:r>
              <a:rPr dirty="0" sz="4000" spc="-1310" b="1">
                <a:latin typeface="Arial"/>
                <a:cs typeface="Arial"/>
              </a:rPr>
              <a:t>r</a:t>
            </a:r>
            <a:r>
              <a:rPr dirty="0" sz="4000" spc="-1160" b="1">
                <a:latin typeface="Arial"/>
                <a:cs typeface="Arial"/>
              </a:rPr>
              <a:t>T</a:t>
            </a:r>
            <a:r>
              <a:rPr dirty="0" sz="4000" spc="-1300" b="1">
                <a:latin typeface="Arial"/>
                <a:cs typeface="Arial"/>
              </a:rPr>
              <a:t>g</a:t>
            </a:r>
            <a:r>
              <a:rPr dirty="0" sz="4000" spc="-1160" b="1">
                <a:latin typeface="Arial"/>
                <a:cs typeface="Arial"/>
              </a:rPr>
              <a:t>h</a:t>
            </a:r>
            <a:r>
              <a:rPr dirty="0" sz="4000" spc="-1100" b="1">
                <a:latin typeface="Arial"/>
                <a:cs typeface="Arial"/>
              </a:rPr>
              <a:t>e</a:t>
            </a:r>
            <a:r>
              <a:rPr dirty="0" sz="4000" spc="-1170" b="1">
                <a:latin typeface="Arial"/>
                <a:cs typeface="Arial"/>
              </a:rPr>
              <a:t>e</a:t>
            </a:r>
            <a:r>
              <a:rPr dirty="0" sz="4000" spc="-15" b="1">
                <a:latin typeface="Arial"/>
                <a:cs typeface="Arial"/>
              </a:rPr>
              <a:t>s</a:t>
            </a:r>
            <a:r>
              <a:rPr dirty="0" sz="4000" spc="-1295" b="1">
                <a:latin typeface="Arial"/>
                <a:cs typeface="Arial"/>
              </a:rPr>
              <a:t>t</a:t>
            </a:r>
            <a:r>
              <a:rPr dirty="0" sz="4000" spc="-480" b="1">
                <a:latin typeface="Arial"/>
                <a:cs typeface="Arial"/>
              </a:rPr>
              <a:t>N</a:t>
            </a:r>
            <a:r>
              <a:rPr dirty="0" sz="4000" spc="-2210" b="1">
                <a:latin typeface="Arial"/>
                <a:cs typeface="Arial"/>
              </a:rPr>
              <a:t>S</a:t>
            </a:r>
            <a:r>
              <a:rPr dirty="0" sz="4000" spc="-35" b="1">
                <a:latin typeface="Arial"/>
                <a:cs typeface="Arial"/>
              </a:rPr>
              <a:t>e</a:t>
            </a:r>
            <a:r>
              <a:rPr dirty="0" sz="4000" spc="-1110" b="1">
                <a:latin typeface="Arial"/>
                <a:cs typeface="Arial"/>
              </a:rPr>
              <a:t>l</a:t>
            </a:r>
            <a:r>
              <a:rPr dirty="0" sz="4000" spc="-1150" b="1">
                <a:latin typeface="Arial"/>
                <a:cs typeface="Arial"/>
              </a:rPr>
              <a:t>e</a:t>
            </a:r>
            <a:r>
              <a:rPr dirty="0" sz="4000" spc="-1120" b="1">
                <a:latin typeface="Arial"/>
                <a:cs typeface="Arial"/>
              </a:rPr>
              <a:t>a</a:t>
            </a:r>
            <a:r>
              <a:rPr dirty="0" sz="4000" spc="-1355" b="1">
                <a:latin typeface="Arial"/>
                <a:cs typeface="Arial"/>
              </a:rPr>
              <a:t>d</a:t>
            </a:r>
            <a:r>
              <a:rPr dirty="0" sz="4000" spc="-10" b="1">
                <a:latin typeface="Arial"/>
                <a:cs typeface="Arial"/>
              </a:rPr>
              <a:t>ugh</a:t>
            </a:r>
            <a:r>
              <a:rPr dirty="0" sz="4000" spc="-5" b="1">
                <a:latin typeface="Arial"/>
                <a:cs typeface="Arial"/>
              </a:rPr>
              <a:t>t</a:t>
            </a:r>
            <a:r>
              <a:rPr dirty="0" sz="4000" spc="-15" b="1">
                <a:latin typeface="Arial"/>
                <a:cs typeface="Arial"/>
              </a:rPr>
              <a:t>e</a:t>
            </a:r>
            <a:r>
              <a:rPr dirty="0" sz="4000" b="1">
                <a:latin typeface="Arial"/>
                <a:cs typeface="Arial"/>
              </a:rPr>
              <a:t>r</a:t>
            </a:r>
            <a:r>
              <a:rPr dirty="0" sz="4000" spc="-10" b="1">
                <a:latin typeface="Arial"/>
                <a:cs typeface="Arial"/>
              </a:rPr>
              <a:t>hous</a:t>
            </a:r>
            <a:r>
              <a:rPr dirty="0" sz="4000" spc="-5" b="1">
                <a:latin typeface="Arial"/>
                <a:cs typeface="Arial"/>
              </a:rPr>
              <a:t>e</a:t>
            </a:r>
            <a:r>
              <a:rPr dirty="0" sz="4000" spc="12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in</a:t>
            </a:r>
            <a:r>
              <a:rPr dirty="0" sz="4000" spc="95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Spain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40755" y="9544304"/>
            <a:ext cx="805243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37790" marR="5080" indent="-2625725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166FA0"/>
                </a:solidFill>
                <a:latin typeface="Arial"/>
                <a:cs typeface="Arial"/>
              </a:rPr>
              <a:t>SOLVENT</a:t>
            </a:r>
            <a:r>
              <a:rPr dirty="0" sz="1800" spc="-7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6FA0"/>
                </a:solidFill>
                <a:latin typeface="Arial"/>
                <a:cs typeface="Arial"/>
              </a:rPr>
              <a:t>FREE</a:t>
            </a:r>
            <a:r>
              <a:rPr dirty="0" sz="1800" spc="-50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6FA0"/>
                </a:solidFill>
                <a:latin typeface="Arial"/>
                <a:cs typeface="Arial"/>
              </a:rPr>
              <a:t>FLOCCULANT</a:t>
            </a:r>
            <a:r>
              <a:rPr dirty="0" sz="1800" spc="-9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6FA0"/>
                </a:solidFill>
                <a:latin typeface="Arial"/>
                <a:cs typeface="Arial"/>
              </a:rPr>
              <a:t>TECHNOLOGY</a:t>
            </a:r>
            <a:r>
              <a:rPr dirty="0" sz="1800" spc="-8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6FA0"/>
                </a:solidFill>
                <a:latin typeface="Arial"/>
                <a:cs typeface="Arial"/>
              </a:rPr>
              <a:t>FOR</a:t>
            </a:r>
            <a:r>
              <a:rPr dirty="0" sz="1800" spc="-6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166FA0"/>
                </a:solidFill>
                <a:latin typeface="Arial"/>
                <a:cs typeface="Arial"/>
              </a:rPr>
              <a:t>DEWATERED</a:t>
            </a:r>
            <a:r>
              <a:rPr dirty="0" sz="1800" spc="-5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66FA0"/>
                </a:solidFill>
                <a:latin typeface="Arial"/>
                <a:cs typeface="Arial"/>
              </a:rPr>
              <a:t>SLUDGE </a:t>
            </a:r>
            <a:r>
              <a:rPr dirty="0" sz="1800" b="1">
                <a:solidFill>
                  <a:srgbClr val="166FA0"/>
                </a:solidFill>
                <a:latin typeface="Arial"/>
                <a:cs typeface="Arial"/>
              </a:rPr>
              <a:t>REUSE</a:t>
            </a:r>
            <a:r>
              <a:rPr dirty="0" sz="1800" spc="-20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6FA0"/>
                </a:solidFill>
                <a:latin typeface="Arial"/>
                <a:cs typeface="Arial"/>
              </a:rPr>
              <a:t>IN</a:t>
            </a:r>
            <a:r>
              <a:rPr dirty="0" sz="1800" spc="-90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66FA0"/>
                </a:solidFill>
                <a:latin typeface="Arial"/>
                <a:cs typeface="Arial"/>
              </a:rPr>
              <a:t>AGRICULTURE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839200" y="3531870"/>
            <a:ext cx="915669" cy="2037714"/>
            <a:chOff x="8839200" y="3531870"/>
            <a:chExt cx="915669" cy="2037714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39200" y="3531870"/>
              <a:ext cx="238709" cy="4596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39200" y="4217720"/>
              <a:ext cx="593559" cy="2966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39200" y="4705197"/>
              <a:ext cx="772032" cy="2958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39200" y="5187772"/>
              <a:ext cx="915111" cy="381685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338838" y="4089454"/>
            <a:ext cx="3455035" cy="1489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5"/>
              </a:spcBef>
              <a:tabLst>
                <a:tab pos="2271395" algn="l"/>
                <a:tab pos="2537460" algn="l"/>
              </a:tabLst>
            </a:pPr>
            <a:r>
              <a:rPr dirty="0" sz="3200">
                <a:latin typeface="Arial"/>
                <a:cs typeface="Arial"/>
              </a:rPr>
              <a:t>Use</a:t>
            </a:r>
            <a:r>
              <a:rPr dirty="0" sz="3200" spc="10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Oil-</a:t>
            </a:r>
            <a:r>
              <a:rPr dirty="0" sz="3200" spc="-25" b="1">
                <a:latin typeface="Arial"/>
                <a:cs typeface="Arial"/>
              </a:rPr>
              <a:t>Ba</a:t>
            </a:r>
            <a:r>
              <a:rPr dirty="0" sz="3200" b="1">
                <a:latin typeface="Arial"/>
                <a:cs typeface="Arial"/>
              </a:rPr>
              <a:t>	</a:t>
            </a:r>
            <a:r>
              <a:rPr dirty="0" sz="3200" spc="-25" b="1">
                <a:solidFill>
                  <a:srgbClr val="166FA0"/>
                </a:solidFill>
                <a:latin typeface="Arial"/>
                <a:cs typeface="Arial"/>
              </a:rPr>
              <a:t>ed </a:t>
            </a:r>
            <a:r>
              <a:rPr dirty="0" sz="3200" b="1">
                <a:latin typeface="Arial"/>
                <a:cs typeface="Arial"/>
              </a:rPr>
              <a:t>Emulsion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fo</a:t>
            </a:r>
            <a:r>
              <a:rPr dirty="0" sz="3200">
                <a:latin typeface="Arial"/>
                <a:cs typeface="Arial"/>
              </a:rPr>
              <a:t>		</a:t>
            </a:r>
            <a:r>
              <a:rPr dirty="0" sz="3200" spc="-25">
                <a:solidFill>
                  <a:srgbClr val="166FA0"/>
                </a:solidFill>
                <a:latin typeface="Arial"/>
                <a:cs typeface="Arial"/>
              </a:rPr>
              <a:t>the </a:t>
            </a:r>
            <a:r>
              <a:rPr dirty="0" sz="3200">
                <a:latin typeface="Arial"/>
                <a:cs typeface="Arial"/>
              </a:rPr>
              <a:t>Sludge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Dewat</a:t>
            </a:r>
            <a:r>
              <a:rPr dirty="0" sz="3200" spc="-10">
                <a:solidFill>
                  <a:srgbClr val="166FA0"/>
                </a:solidFill>
                <a:latin typeface="Arial"/>
                <a:cs typeface="Arial"/>
              </a:rPr>
              <a:t>ering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221428" y="3550742"/>
            <a:ext cx="2799715" cy="1934210"/>
            <a:chOff x="11221428" y="3550742"/>
            <a:chExt cx="2799715" cy="1934210"/>
          </a:xfrm>
        </p:grpSpPr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44541" y="3556685"/>
              <a:ext cx="1335024" cy="42335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914439" y="3550742"/>
              <a:ext cx="1089634" cy="33922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047588" y="4105325"/>
              <a:ext cx="1973211" cy="42335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576111" y="4738992"/>
              <a:ext cx="1444688" cy="33832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221428" y="5188318"/>
              <a:ext cx="2799372" cy="296633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1207511" y="3414132"/>
            <a:ext cx="4840605" cy="2159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2250" marR="21399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166FA0"/>
                </a:solidFill>
                <a:latin typeface="Arial"/>
                <a:cs typeface="Arial"/>
              </a:rPr>
              <a:t>sludge</a:t>
            </a:r>
            <a:r>
              <a:rPr dirty="0" sz="3600" spc="-20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166FA0"/>
                </a:solidFill>
                <a:latin typeface="Arial"/>
                <a:cs typeface="Arial"/>
              </a:rPr>
              <a:t>safer</a:t>
            </a:r>
            <a:r>
              <a:rPr dirty="0" sz="3600" spc="-20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and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 spc="-20">
                <a:latin typeface="Arial"/>
                <a:cs typeface="Arial"/>
              </a:rPr>
              <a:t>with </a:t>
            </a:r>
            <a:r>
              <a:rPr dirty="0" sz="3600" b="1">
                <a:solidFill>
                  <a:srgbClr val="166FA0"/>
                </a:solidFill>
                <a:latin typeface="Arial"/>
                <a:cs typeface="Arial"/>
              </a:rPr>
              <a:t>higher</a:t>
            </a:r>
            <a:r>
              <a:rPr dirty="0" sz="3600" spc="-110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166FA0"/>
                </a:solidFill>
                <a:latin typeface="Arial"/>
                <a:cs typeface="Arial"/>
              </a:rPr>
              <a:t>n</a:t>
            </a:r>
            <a:r>
              <a:rPr dirty="0" sz="3600" spc="-10" b="1">
                <a:solidFill>
                  <a:srgbClr val="166FA0"/>
                </a:solidFill>
                <a:latin typeface="Arial"/>
                <a:cs typeface="Arial"/>
              </a:rPr>
              <a:t>u</a:t>
            </a:r>
            <a:r>
              <a:rPr dirty="0" sz="3600" spc="-10" b="1">
                <a:solidFill>
                  <a:srgbClr val="00AF50"/>
                </a:solidFill>
                <a:latin typeface="Arial"/>
                <a:cs typeface="Arial"/>
              </a:rPr>
              <a:t>trient </a:t>
            </a:r>
            <a:r>
              <a:rPr dirty="0" sz="3600" spc="-10" b="1">
                <a:solidFill>
                  <a:srgbClr val="166FA0"/>
                </a:solidFill>
                <a:latin typeface="Arial"/>
                <a:cs typeface="Arial"/>
              </a:rPr>
              <a:t>recove</a:t>
            </a:r>
            <a:r>
              <a:rPr dirty="0" sz="3600" spc="-10" b="1">
                <a:solidFill>
                  <a:srgbClr val="00AF50"/>
                </a:solidFill>
                <a:latin typeface="Arial"/>
                <a:cs typeface="Arial"/>
              </a:rPr>
              <a:t>ry</a:t>
            </a:r>
            <a:r>
              <a:rPr dirty="0" sz="3600" spc="-10"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3200" b="1">
                <a:solidFill>
                  <a:srgbClr val="166FA0"/>
                </a:solidFill>
                <a:latin typeface="Arial"/>
                <a:cs typeface="Arial"/>
              </a:rPr>
              <a:t>Water</a:t>
            </a:r>
            <a:r>
              <a:rPr dirty="0" sz="3200" spc="-105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66FA0"/>
                </a:solidFill>
                <a:latin typeface="Arial"/>
                <a:cs typeface="Arial"/>
              </a:rPr>
              <a:t>Based</a:t>
            </a:r>
            <a:r>
              <a:rPr dirty="0" sz="3200" spc="-120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166FA0"/>
                </a:solidFill>
                <a:latin typeface="Arial"/>
                <a:cs typeface="Arial"/>
              </a:rPr>
              <a:t>F</a:t>
            </a:r>
            <a:r>
              <a:rPr dirty="0" sz="3200" spc="-10" b="1">
                <a:solidFill>
                  <a:srgbClr val="006FC0"/>
                </a:solidFill>
                <a:latin typeface="Arial"/>
                <a:cs typeface="Arial"/>
              </a:rPr>
              <a:t>locculants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953000" y="3429000"/>
            <a:ext cx="13341350" cy="6864350"/>
            <a:chOff x="4953000" y="3429000"/>
            <a:chExt cx="13341350" cy="6864350"/>
          </a:xfrm>
        </p:grpSpPr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08679" y="4008640"/>
              <a:ext cx="1114628" cy="7680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39200" y="5723978"/>
              <a:ext cx="877341" cy="314452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896572" y="5609996"/>
              <a:ext cx="2124227" cy="374112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953000" y="3429000"/>
              <a:ext cx="3886200" cy="6858000"/>
            </a:xfrm>
            <a:custGeom>
              <a:avLst/>
              <a:gdLst/>
              <a:ahLst/>
              <a:cxnLst/>
              <a:rect l="l" t="t" r="r" b="b"/>
              <a:pathLst>
                <a:path w="3886200" h="6858000">
                  <a:moveTo>
                    <a:pt x="0" y="6858000"/>
                  </a:moveTo>
                  <a:lnTo>
                    <a:pt x="3886200" y="6858000"/>
                  </a:lnTo>
                  <a:lnTo>
                    <a:pt x="3886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959350" y="3435350"/>
              <a:ext cx="3873500" cy="6851650"/>
            </a:xfrm>
            <a:custGeom>
              <a:avLst/>
              <a:gdLst/>
              <a:ahLst/>
              <a:cxnLst/>
              <a:rect l="l" t="t" r="r" b="b"/>
              <a:pathLst>
                <a:path w="3873500" h="6851650">
                  <a:moveTo>
                    <a:pt x="3873500" y="6851650"/>
                  </a:moveTo>
                  <a:lnTo>
                    <a:pt x="3873500" y="0"/>
                  </a:lnTo>
                  <a:lnTo>
                    <a:pt x="0" y="0"/>
                  </a:lnTo>
                  <a:lnTo>
                    <a:pt x="0" y="68516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57775" y="9988537"/>
              <a:ext cx="247650" cy="24766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057775" y="9988537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4">
                  <a:moveTo>
                    <a:pt x="47625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4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5" y="0"/>
                  </a:lnTo>
                  <a:lnTo>
                    <a:pt x="200025" y="0"/>
                  </a:lnTo>
                  <a:lnTo>
                    <a:pt x="218560" y="3748"/>
                  </a:lnTo>
                  <a:lnTo>
                    <a:pt x="233695" y="13954"/>
                  </a:lnTo>
                  <a:lnTo>
                    <a:pt x="243901" y="29089"/>
                  </a:lnTo>
                  <a:lnTo>
                    <a:pt x="247650" y="47624"/>
                  </a:lnTo>
                  <a:lnTo>
                    <a:pt x="247650" y="200037"/>
                  </a:lnTo>
                  <a:lnTo>
                    <a:pt x="243901" y="218573"/>
                  </a:lnTo>
                  <a:lnTo>
                    <a:pt x="233695" y="233708"/>
                  </a:lnTo>
                  <a:lnTo>
                    <a:pt x="218560" y="243914"/>
                  </a:lnTo>
                  <a:lnTo>
                    <a:pt x="200025" y="247662"/>
                  </a:lnTo>
                  <a:lnTo>
                    <a:pt x="47625" y="24766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78411" y="10009187"/>
              <a:ext cx="206375" cy="20637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3992987" y="3467101"/>
              <a:ext cx="4295140" cy="6819900"/>
            </a:xfrm>
            <a:custGeom>
              <a:avLst/>
              <a:gdLst/>
              <a:ahLst/>
              <a:cxnLst/>
              <a:rect l="l" t="t" r="r" b="b"/>
              <a:pathLst>
                <a:path w="4295140" h="6819900">
                  <a:moveTo>
                    <a:pt x="0" y="6819898"/>
                  </a:moveTo>
                  <a:lnTo>
                    <a:pt x="4295012" y="6819898"/>
                  </a:lnTo>
                  <a:lnTo>
                    <a:pt x="4295012" y="0"/>
                  </a:lnTo>
                  <a:lnTo>
                    <a:pt x="0" y="0"/>
                  </a:lnTo>
                  <a:lnTo>
                    <a:pt x="0" y="681989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3999337" y="3473450"/>
              <a:ext cx="4288790" cy="6813550"/>
            </a:xfrm>
            <a:custGeom>
              <a:avLst/>
              <a:gdLst/>
              <a:ahLst/>
              <a:cxnLst/>
              <a:rect l="l" t="t" r="r" b="b"/>
              <a:pathLst>
                <a:path w="4288790" h="6813550">
                  <a:moveTo>
                    <a:pt x="4288662" y="0"/>
                  </a:moveTo>
                  <a:lnTo>
                    <a:pt x="0" y="0"/>
                  </a:lnTo>
                  <a:lnTo>
                    <a:pt x="0" y="681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97764" y="9975837"/>
              <a:ext cx="247653" cy="24766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4097764" y="9975837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4">
                  <a:moveTo>
                    <a:pt x="47625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4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5" y="0"/>
                  </a:lnTo>
                  <a:lnTo>
                    <a:pt x="200027" y="0"/>
                  </a:lnTo>
                  <a:lnTo>
                    <a:pt x="218563" y="3748"/>
                  </a:lnTo>
                  <a:lnTo>
                    <a:pt x="233699" y="13954"/>
                  </a:lnTo>
                  <a:lnTo>
                    <a:pt x="243905" y="29089"/>
                  </a:lnTo>
                  <a:lnTo>
                    <a:pt x="247653" y="47624"/>
                  </a:lnTo>
                  <a:lnTo>
                    <a:pt x="247653" y="200037"/>
                  </a:lnTo>
                  <a:lnTo>
                    <a:pt x="243905" y="218573"/>
                  </a:lnTo>
                  <a:lnTo>
                    <a:pt x="233699" y="233708"/>
                  </a:lnTo>
                  <a:lnTo>
                    <a:pt x="218563" y="243914"/>
                  </a:lnTo>
                  <a:lnTo>
                    <a:pt x="200027" y="247662"/>
                  </a:lnTo>
                  <a:lnTo>
                    <a:pt x="47625" y="24766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118401" y="9996487"/>
              <a:ext cx="206377" cy="206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935" y="9055949"/>
            <a:ext cx="2913607" cy="5627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7975" y="9008173"/>
            <a:ext cx="3639947" cy="896848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44500" y="2471291"/>
            <a:ext cx="1240536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We</a:t>
            </a:r>
            <a:r>
              <a:rPr dirty="0" spc="-30"/>
              <a:t> </a:t>
            </a:r>
            <a:r>
              <a:rPr dirty="0" b="1">
                <a:latin typeface="Arial"/>
                <a:cs typeface="Arial"/>
              </a:rPr>
              <a:t>don’t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want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to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add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Oils/Solvents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b="1">
                <a:latin typeface="Arial"/>
                <a:cs typeface="Arial"/>
              </a:rPr>
              <a:t>Sludge</a:t>
            </a:r>
            <a:r>
              <a:rPr dirty="0" spc="-4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for</a:t>
            </a:r>
            <a:r>
              <a:rPr dirty="0" spc="-15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Agriculture.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2962019"/>
            <a:ext cx="94869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Measurement</a:t>
            </a:r>
            <a:r>
              <a:rPr dirty="0" u="sng" sz="28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28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Oil/Solvents</a:t>
            </a:r>
            <a:r>
              <a:rPr dirty="0" u="sng" sz="28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28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28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Sludge</a:t>
            </a:r>
            <a:r>
              <a:rPr dirty="0" u="sng" sz="28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</a:t>
            </a:r>
            <a:r>
              <a:rPr dirty="0" u="sng" sz="28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Dewatering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56163" y="4186453"/>
            <a:ext cx="4087495" cy="2999105"/>
            <a:chOff x="3256163" y="4186453"/>
            <a:chExt cx="4087495" cy="2999105"/>
          </a:xfrm>
        </p:grpSpPr>
        <p:sp>
          <p:nvSpPr>
            <p:cNvPr id="7" name="object 7"/>
            <p:cNvSpPr/>
            <p:nvPr/>
          </p:nvSpPr>
          <p:spPr>
            <a:xfrm>
              <a:off x="3260925" y="5045963"/>
              <a:ext cx="4077970" cy="1706880"/>
            </a:xfrm>
            <a:custGeom>
              <a:avLst/>
              <a:gdLst/>
              <a:ahLst/>
              <a:cxnLst/>
              <a:rect l="l" t="t" r="r" b="b"/>
              <a:pathLst>
                <a:path w="4077970" h="1706879">
                  <a:moveTo>
                    <a:pt x="0" y="1706879"/>
                  </a:moveTo>
                  <a:lnTo>
                    <a:pt x="119306" y="1706879"/>
                  </a:lnTo>
                </a:path>
                <a:path w="4077970" h="1706879">
                  <a:moveTo>
                    <a:pt x="439346" y="1706879"/>
                  </a:moveTo>
                  <a:lnTo>
                    <a:pt x="520118" y="1706879"/>
                  </a:lnTo>
                </a:path>
                <a:path w="4077970" h="1706879">
                  <a:moveTo>
                    <a:pt x="840158" y="1706879"/>
                  </a:moveTo>
                  <a:lnTo>
                    <a:pt x="1478714" y="1706879"/>
                  </a:lnTo>
                </a:path>
                <a:path w="4077970" h="1706879">
                  <a:moveTo>
                    <a:pt x="1798754" y="1706879"/>
                  </a:moveTo>
                  <a:lnTo>
                    <a:pt x="1879526" y="1706879"/>
                  </a:lnTo>
                </a:path>
                <a:path w="4077970" h="1706879">
                  <a:moveTo>
                    <a:pt x="2198042" y="1706879"/>
                  </a:moveTo>
                  <a:lnTo>
                    <a:pt x="2838122" y="1706879"/>
                  </a:lnTo>
                </a:path>
                <a:path w="4077970" h="1706879">
                  <a:moveTo>
                    <a:pt x="3158162" y="1706879"/>
                  </a:moveTo>
                  <a:lnTo>
                    <a:pt x="3238934" y="1706879"/>
                  </a:lnTo>
                </a:path>
                <a:path w="4077970" h="1706879">
                  <a:moveTo>
                    <a:pt x="3557450" y="1706879"/>
                  </a:moveTo>
                  <a:lnTo>
                    <a:pt x="3638222" y="1706879"/>
                  </a:lnTo>
                </a:path>
                <a:path w="4077970" h="1706879">
                  <a:moveTo>
                    <a:pt x="3958262" y="1706879"/>
                  </a:moveTo>
                  <a:lnTo>
                    <a:pt x="4077766" y="1706879"/>
                  </a:lnTo>
                </a:path>
                <a:path w="4077970" h="1706879">
                  <a:moveTo>
                    <a:pt x="0" y="1280159"/>
                  </a:moveTo>
                  <a:lnTo>
                    <a:pt x="2838122" y="1280159"/>
                  </a:lnTo>
                </a:path>
                <a:path w="4077970" h="1706879">
                  <a:moveTo>
                    <a:pt x="3158162" y="1280159"/>
                  </a:moveTo>
                  <a:lnTo>
                    <a:pt x="3238934" y="1280159"/>
                  </a:lnTo>
                </a:path>
                <a:path w="4077970" h="1706879">
                  <a:moveTo>
                    <a:pt x="3557450" y="1280159"/>
                  </a:moveTo>
                  <a:lnTo>
                    <a:pt x="4077766" y="1280159"/>
                  </a:lnTo>
                </a:path>
                <a:path w="4077970" h="1706879">
                  <a:moveTo>
                    <a:pt x="0" y="853439"/>
                  </a:moveTo>
                  <a:lnTo>
                    <a:pt x="2838122" y="853439"/>
                  </a:lnTo>
                </a:path>
                <a:path w="4077970" h="1706879">
                  <a:moveTo>
                    <a:pt x="3158162" y="853439"/>
                  </a:moveTo>
                  <a:lnTo>
                    <a:pt x="3238934" y="853439"/>
                  </a:lnTo>
                </a:path>
                <a:path w="4077970" h="1706879">
                  <a:moveTo>
                    <a:pt x="3557450" y="853439"/>
                  </a:moveTo>
                  <a:lnTo>
                    <a:pt x="4077766" y="853439"/>
                  </a:lnTo>
                </a:path>
                <a:path w="4077970" h="1706879">
                  <a:moveTo>
                    <a:pt x="0" y="426719"/>
                  </a:moveTo>
                  <a:lnTo>
                    <a:pt x="2838122" y="426719"/>
                  </a:lnTo>
                </a:path>
                <a:path w="4077970" h="1706879">
                  <a:moveTo>
                    <a:pt x="3158162" y="426719"/>
                  </a:moveTo>
                  <a:lnTo>
                    <a:pt x="3238934" y="426719"/>
                  </a:lnTo>
                </a:path>
                <a:path w="4077970" h="1706879">
                  <a:moveTo>
                    <a:pt x="3557450" y="426719"/>
                  </a:moveTo>
                  <a:lnTo>
                    <a:pt x="4077766" y="426719"/>
                  </a:lnTo>
                </a:path>
                <a:path w="4077970" h="1706879">
                  <a:moveTo>
                    <a:pt x="0" y="0"/>
                  </a:moveTo>
                  <a:lnTo>
                    <a:pt x="2838122" y="0"/>
                  </a:lnTo>
                </a:path>
                <a:path w="4077970" h="1706879">
                  <a:moveTo>
                    <a:pt x="3158162" y="0"/>
                  </a:moveTo>
                  <a:lnTo>
                    <a:pt x="3238934" y="0"/>
                  </a:lnTo>
                </a:path>
                <a:path w="4077970" h="1706879">
                  <a:moveTo>
                    <a:pt x="3557450" y="0"/>
                  </a:moveTo>
                  <a:lnTo>
                    <a:pt x="40777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60925" y="4191215"/>
              <a:ext cx="4077970" cy="426720"/>
            </a:xfrm>
            <a:custGeom>
              <a:avLst/>
              <a:gdLst/>
              <a:ahLst/>
              <a:cxnLst/>
              <a:rect l="l" t="t" r="r" b="b"/>
              <a:pathLst>
                <a:path w="4077970" h="426720">
                  <a:moveTo>
                    <a:pt x="0" y="426504"/>
                  </a:moveTo>
                  <a:lnTo>
                    <a:pt x="4077766" y="426504"/>
                  </a:lnTo>
                </a:path>
                <a:path w="4077970" h="426720">
                  <a:moveTo>
                    <a:pt x="0" y="0"/>
                  </a:moveTo>
                  <a:lnTo>
                    <a:pt x="40777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80232" y="4639055"/>
              <a:ext cx="3039110" cy="2541270"/>
            </a:xfrm>
            <a:custGeom>
              <a:avLst/>
              <a:gdLst/>
              <a:ahLst/>
              <a:cxnLst/>
              <a:rect l="l" t="t" r="r" b="b"/>
              <a:pathLst>
                <a:path w="3039110" h="2541270">
                  <a:moveTo>
                    <a:pt x="320040" y="2020824"/>
                  </a:moveTo>
                  <a:lnTo>
                    <a:pt x="0" y="2020824"/>
                  </a:lnTo>
                  <a:lnTo>
                    <a:pt x="0" y="2541270"/>
                  </a:lnTo>
                  <a:lnTo>
                    <a:pt x="320040" y="2541270"/>
                  </a:lnTo>
                  <a:lnTo>
                    <a:pt x="320040" y="2020824"/>
                  </a:lnTo>
                  <a:close/>
                </a:path>
                <a:path w="3039110" h="2541270">
                  <a:moveTo>
                    <a:pt x="1679448" y="1967484"/>
                  </a:moveTo>
                  <a:lnTo>
                    <a:pt x="1359408" y="1967484"/>
                  </a:lnTo>
                  <a:lnTo>
                    <a:pt x="1359408" y="2541270"/>
                  </a:lnTo>
                  <a:lnTo>
                    <a:pt x="1679448" y="2541270"/>
                  </a:lnTo>
                  <a:lnTo>
                    <a:pt x="1679448" y="1967484"/>
                  </a:lnTo>
                  <a:close/>
                </a:path>
                <a:path w="3039110" h="2541270">
                  <a:moveTo>
                    <a:pt x="3038856" y="0"/>
                  </a:moveTo>
                  <a:lnTo>
                    <a:pt x="2718816" y="0"/>
                  </a:lnTo>
                  <a:lnTo>
                    <a:pt x="2718816" y="2541270"/>
                  </a:lnTo>
                  <a:lnTo>
                    <a:pt x="3038856" y="2541270"/>
                  </a:lnTo>
                  <a:lnTo>
                    <a:pt x="3038856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81044" y="4831079"/>
              <a:ext cx="3037840" cy="2349500"/>
            </a:xfrm>
            <a:custGeom>
              <a:avLst/>
              <a:gdLst/>
              <a:ahLst/>
              <a:cxnLst/>
              <a:rect l="l" t="t" r="r" b="b"/>
              <a:pathLst>
                <a:path w="3037840" h="2349500">
                  <a:moveTo>
                    <a:pt x="320040" y="1857756"/>
                  </a:moveTo>
                  <a:lnTo>
                    <a:pt x="0" y="1857756"/>
                  </a:lnTo>
                  <a:lnTo>
                    <a:pt x="0" y="2349246"/>
                  </a:lnTo>
                  <a:lnTo>
                    <a:pt x="320040" y="2349246"/>
                  </a:lnTo>
                  <a:lnTo>
                    <a:pt x="320040" y="1857756"/>
                  </a:lnTo>
                  <a:close/>
                </a:path>
                <a:path w="3037840" h="2349500">
                  <a:moveTo>
                    <a:pt x="1677924" y="1815084"/>
                  </a:moveTo>
                  <a:lnTo>
                    <a:pt x="1359408" y="1815084"/>
                  </a:lnTo>
                  <a:lnTo>
                    <a:pt x="1359408" y="2349246"/>
                  </a:lnTo>
                  <a:lnTo>
                    <a:pt x="1677924" y="2349246"/>
                  </a:lnTo>
                  <a:lnTo>
                    <a:pt x="1677924" y="1815084"/>
                  </a:lnTo>
                  <a:close/>
                </a:path>
                <a:path w="3037840" h="2349500">
                  <a:moveTo>
                    <a:pt x="3037332" y="0"/>
                  </a:moveTo>
                  <a:lnTo>
                    <a:pt x="2718816" y="0"/>
                  </a:lnTo>
                  <a:lnTo>
                    <a:pt x="2718816" y="2349246"/>
                  </a:lnTo>
                  <a:lnTo>
                    <a:pt x="3037332" y="2349246"/>
                  </a:lnTo>
                  <a:lnTo>
                    <a:pt x="3037332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80332" y="6591299"/>
              <a:ext cx="3039110" cy="589280"/>
            </a:xfrm>
            <a:custGeom>
              <a:avLst/>
              <a:gdLst/>
              <a:ahLst/>
              <a:cxnLst/>
              <a:rect l="l" t="t" r="r" b="b"/>
              <a:pathLst>
                <a:path w="3039109" h="589279">
                  <a:moveTo>
                    <a:pt x="320040" y="451104"/>
                  </a:moveTo>
                  <a:lnTo>
                    <a:pt x="0" y="451104"/>
                  </a:lnTo>
                  <a:lnTo>
                    <a:pt x="0" y="589026"/>
                  </a:lnTo>
                  <a:lnTo>
                    <a:pt x="320040" y="589026"/>
                  </a:lnTo>
                  <a:lnTo>
                    <a:pt x="320040" y="451104"/>
                  </a:lnTo>
                  <a:close/>
                </a:path>
                <a:path w="3039109" h="589279">
                  <a:moveTo>
                    <a:pt x="1679448" y="469392"/>
                  </a:moveTo>
                  <a:lnTo>
                    <a:pt x="1359408" y="469392"/>
                  </a:lnTo>
                  <a:lnTo>
                    <a:pt x="1359408" y="589026"/>
                  </a:lnTo>
                  <a:lnTo>
                    <a:pt x="1679448" y="589026"/>
                  </a:lnTo>
                  <a:lnTo>
                    <a:pt x="1679448" y="469392"/>
                  </a:lnTo>
                  <a:close/>
                </a:path>
                <a:path w="3039109" h="589279">
                  <a:moveTo>
                    <a:pt x="3038856" y="0"/>
                  </a:moveTo>
                  <a:lnTo>
                    <a:pt x="2718816" y="0"/>
                  </a:lnTo>
                  <a:lnTo>
                    <a:pt x="2718816" y="589026"/>
                  </a:lnTo>
                  <a:lnTo>
                    <a:pt x="3038856" y="589026"/>
                  </a:lnTo>
                  <a:lnTo>
                    <a:pt x="3038856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60925" y="7180320"/>
              <a:ext cx="4077970" cy="0"/>
            </a:xfrm>
            <a:custGeom>
              <a:avLst/>
              <a:gdLst/>
              <a:ahLst/>
              <a:cxnLst/>
              <a:rect l="l" t="t" r="r" b="b"/>
              <a:pathLst>
                <a:path w="4077970" h="0">
                  <a:moveTo>
                    <a:pt x="0" y="0"/>
                  </a:moveTo>
                  <a:lnTo>
                    <a:pt x="40777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960370" y="7029873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1266" y="6602800"/>
            <a:ext cx="478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1266" y="6175728"/>
            <a:ext cx="478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4000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1266" y="5748656"/>
            <a:ext cx="478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6000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1266" y="5321584"/>
            <a:ext cx="478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8000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8164" y="4894512"/>
            <a:ext cx="590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10000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08164" y="4467440"/>
            <a:ext cx="590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12000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08164" y="4040368"/>
            <a:ext cx="590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14000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22331" y="3661409"/>
            <a:ext cx="1715770" cy="3181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Bodegas</a:t>
            </a:r>
            <a:r>
              <a:rPr dirty="0" sz="19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Ayuso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74999" y="7711909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4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14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74999" y="8012862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4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74999" y="831380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4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379942" y="7173647"/>
            <a:ext cx="3709035" cy="1310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510" marR="5080" indent="-131445">
              <a:lnSpc>
                <a:spcPct val="139900"/>
              </a:lnSpc>
              <a:spcBef>
                <a:spcPts val="100"/>
              </a:spcBef>
              <a:tabLst>
                <a:tab pos="1552575" algn="l"/>
                <a:tab pos="286067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Raw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Sludge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Himoloc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Emulsion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mineral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oil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(ppm)</a:t>
            </a:r>
            <a:endParaRPr sz="160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  <a:spcBef>
                <a:spcPts val="45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C10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C20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(ppm)</a:t>
            </a:r>
            <a:endParaRPr sz="160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  <a:spcBef>
                <a:spcPts val="45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Petrogenetic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conc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C10-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C20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(ppm)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894963" y="4186453"/>
            <a:ext cx="4087495" cy="2991485"/>
            <a:chOff x="8894963" y="4186453"/>
            <a:chExt cx="4087495" cy="2991485"/>
          </a:xfrm>
        </p:grpSpPr>
        <p:sp>
          <p:nvSpPr>
            <p:cNvPr id="27" name="object 27"/>
            <p:cNvSpPr/>
            <p:nvPr/>
          </p:nvSpPr>
          <p:spPr>
            <a:xfrm>
              <a:off x="8899725" y="4687823"/>
              <a:ext cx="4077970" cy="1987550"/>
            </a:xfrm>
            <a:custGeom>
              <a:avLst/>
              <a:gdLst/>
              <a:ahLst/>
              <a:cxnLst/>
              <a:rect l="l" t="t" r="r" b="b"/>
              <a:pathLst>
                <a:path w="4077970" h="1987550">
                  <a:moveTo>
                    <a:pt x="0" y="1987296"/>
                  </a:moveTo>
                  <a:lnTo>
                    <a:pt x="119306" y="1987296"/>
                  </a:lnTo>
                </a:path>
                <a:path w="4077970" h="1987550">
                  <a:moveTo>
                    <a:pt x="439346" y="1987296"/>
                  </a:moveTo>
                  <a:lnTo>
                    <a:pt x="520118" y="1987296"/>
                  </a:lnTo>
                </a:path>
                <a:path w="4077970" h="1987550">
                  <a:moveTo>
                    <a:pt x="840158" y="1987296"/>
                  </a:moveTo>
                  <a:lnTo>
                    <a:pt x="919406" y="1987296"/>
                  </a:lnTo>
                </a:path>
                <a:path w="4077970" h="1987550">
                  <a:moveTo>
                    <a:pt x="1239446" y="1987296"/>
                  </a:moveTo>
                  <a:lnTo>
                    <a:pt x="1478714" y="1987296"/>
                  </a:lnTo>
                </a:path>
                <a:path w="4077970" h="1987550">
                  <a:moveTo>
                    <a:pt x="1798754" y="1987296"/>
                  </a:moveTo>
                  <a:lnTo>
                    <a:pt x="1879526" y="1987296"/>
                  </a:lnTo>
                </a:path>
                <a:path w="4077970" h="1987550">
                  <a:moveTo>
                    <a:pt x="2198042" y="1987296"/>
                  </a:moveTo>
                  <a:lnTo>
                    <a:pt x="2838122" y="1987296"/>
                  </a:lnTo>
                </a:path>
                <a:path w="4077970" h="1987550">
                  <a:moveTo>
                    <a:pt x="3158162" y="1987296"/>
                  </a:moveTo>
                  <a:lnTo>
                    <a:pt x="3238934" y="1987296"/>
                  </a:lnTo>
                </a:path>
                <a:path w="4077970" h="1987550">
                  <a:moveTo>
                    <a:pt x="3557450" y="1987296"/>
                  </a:moveTo>
                  <a:lnTo>
                    <a:pt x="3638222" y="1987296"/>
                  </a:lnTo>
                </a:path>
                <a:path w="4077970" h="1987550">
                  <a:moveTo>
                    <a:pt x="3958262" y="1987296"/>
                  </a:moveTo>
                  <a:lnTo>
                    <a:pt x="4077766" y="1987296"/>
                  </a:lnTo>
                </a:path>
                <a:path w="4077970" h="1987550">
                  <a:moveTo>
                    <a:pt x="0" y="1490472"/>
                  </a:moveTo>
                  <a:lnTo>
                    <a:pt x="119306" y="1490472"/>
                  </a:lnTo>
                </a:path>
                <a:path w="4077970" h="1987550">
                  <a:moveTo>
                    <a:pt x="439346" y="1490472"/>
                  </a:moveTo>
                  <a:lnTo>
                    <a:pt x="520118" y="1490472"/>
                  </a:lnTo>
                </a:path>
                <a:path w="4077970" h="1987550">
                  <a:moveTo>
                    <a:pt x="840158" y="1490472"/>
                  </a:moveTo>
                  <a:lnTo>
                    <a:pt x="2838122" y="1490472"/>
                  </a:lnTo>
                </a:path>
                <a:path w="4077970" h="1987550">
                  <a:moveTo>
                    <a:pt x="3158162" y="1490472"/>
                  </a:moveTo>
                  <a:lnTo>
                    <a:pt x="3238934" y="1490472"/>
                  </a:lnTo>
                </a:path>
                <a:path w="4077970" h="1987550">
                  <a:moveTo>
                    <a:pt x="3557450" y="1490472"/>
                  </a:moveTo>
                  <a:lnTo>
                    <a:pt x="3638222" y="1490472"/>
                  </a:lnTo>
                </a:path>
                <a:path w="4077970" h="1987550">
                  <a:moveTo>
                    <a:pt x="3958262" y="1490472"/>
                  </a:moveTo>
                  <a:lnTo>
                    <a:pt x="4077766" y="1490472"/>
                  </a:lnTo>
                </a:path>
                <a:path w="4077970" h="1987550">
                  <a:moveTo>
                    <a:pt x="0" y="993648"/>
                  </a:moveTo>
                  <a:lnTo>
                    <a:pt x="119306" y="993648"/>
                  </a:lnTo>
                </a:path>
                <a:path w="4077970" h="1987550">
                  <a:moveTo>
                    <a:pt x="439346" y="993648"/>
                  </a:moveTo>
                  <a:lnTo>
                    <a:pt x="520118" y="993648"/>
                  </a:lnTo>
                </a:path>
                <a:path w="4077970" h="1987550">
                  <a:moveTo>
                    <a:pt x="3158162" y="993648"/>
                  </a:moveTo>
                  <a:lnTo>
                    <a:pt x="3238934" y="993648"/>
                  </a:lnTo>
                </a:path>
                <a:path w="4077970" h="1987550">
                  <a:moveTo>
                    <a:pt x="3557450" y="993648"/>
                  </a:moveTo>
                  <a:lnTo>
                    <a:pt x="4077766" y="993648"/>
                  </a:lnTo>
                </a:path>
                <a:path w="4077970" h="1987550">
                  <a:moveTo>
                    <a:pt x="840158" y="993648"/>
                  </a:moveTo>
                  <a:lnTo>
                    <a:pt x="2838122" y="993648"/>
                  </a:lnTo>
                </a:path>
                <a:path w="4077970" h="1987550">
                  <a:moveTo>
                    <a:pt x="0" y="496824"/>
                  </a:moveTo>
                  <a:lnTo>
                    <a:pt x="2838122" y="496824"/>
                  </a:lnTo>
                </a:path>
                <a:path w="4077970" h="1987550">
                  <a:moveTo>
                    <a:pt x="3158162" y="496824"/>
                  </a:moveTo>
                  <a:lnTo>
                    <a:pt x="3238934" y="496824"/>
                  </a:lnTo>
                </a:path>
                <a:path w="4077970" h="1987550">
                  <a:moveTo>
                    <a:pt x="3557450" y="496824"/>
                  </a:moveTo>
                  <a:lnTo>
                    <a:pt x="4077766" y="496824"/>
                  </a:lnTo>
                </a:path>
                <a:path w="4077970" h="1987550">
                  <a:moveTo>
                    <a:pt x="0" y="0"/>
                  </a:moveTo>
                  <a:lnTo>
                    <a:pt x="2838122" y="0"/>
                  </a:lnTo>
                </a:path>
                <a:path w="4077970" h="1987550">
                  <a:moveTo>
                    <a:pt x="3158162" y="0"/>
                  </a:moveTo>
                  <a:lnTo>
                    <a:pt x="40777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899725" y="4191215"/>
              <a:ext cx="4077970" cy="0"/>
            </a:xfrm>
            <a:custGeom>
              <a:avLst/>
              <a:gdLst/>
              <a:ahLst/>
              <a:cxnLst/>
              <a:rect l="l" t="t" r="r" b="b"/>
              <a:pathLst>
                <a:path w="4077970" h="0">
                  <a:moveTo>
                    <a:pt x="0" y="0"/>
                  </a:moveTo>
                  <a:lnTo>
                    <a:pt x="40777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019032" y="4538471"/>
              <a:ext cx="3039110" cy="2634615"/>
            </a:xfrm>
            <a:custGeom>
              <a:avLst/>
              <a:gdLst/>
              <a:ahLst/>
              <a:cxnLst/>
              <a:rect l="l" t="t" r="r" b="b"/>
              <a:pathLst>
                <a:path w="3039109" h="2634615">
                  <a:moveTo>
                    <a:pt x="320040" y="705612"/>
                  </a:moveTo>
                  <a:lnTo>
                    <a:pt x="0" y="705612"/>
                  </a:lnTo>
                  <a:lnTo>
                    <a:pt x="0" y="2634246"/>
                  </a:lnTo>
                  <a:lnTo>
                    <a:pt x="320040" y="2634246"/>
                  </a:lnTo>
                  <a:lnTo>
                    <a:pt x="320040" y="705612"/>
                  </a:lnTo>
                  <a:close/>
                </a:path>
                <a:path w="3039109" h="2634615">
                  <a:moveTo>
                    <a:pt x="1679448" y="1647444"/>
                  </a:moveTo>
                  <a:lnTo>
                    <a:pt x="1359408" y="1647444"/>
                  </a:lnTo>
                  <a:lnTo>
                    <a:pt x="1359408" y="2634234"/>
                  </a:lnTo>
                  <a:lnTo>
                    <a:pt x="1679448" y="2634234"/>
                  </a:lnTo>
                  <a:lnTo>
                    <a:pt x="1679448" y="1647444"/>
                  </a:lnTo>
                  <a:close/>
                </a:path>
                <a:path w="3039109" h="2634615">
                  <a:moveTo>
                    <a:pt x="3038856" y="0"/>
                  </a:moveTo>
                  <a:lnTo>
                    <a:pt x="2718816" y="0"/>
                  </a:lnTo>
                  <a:lnTo>
                    <a:pt x="2718816" y="2634234"/>
                  </a:lnTo>
                  <a:lnTo>
                    <a:pt x="3038856" y="2634234"/>
                  </a:lnTo>
                  <a:lnTo>
                    <a:pt x="3038856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419844" y="4872227"/>
              <a:ext cx="3037840" cy="2300605"/>
            </a:xfrm>
            <a:custGeom>
              <a:avLst/>
              <a:gdLst/>
              <a:ahLst/>
              <a:cxnLst/>
              <a:rect l="l" t="t" r="r" b="b"/>
              <a:pathLst>
                <a:path w="3037840" h="2300604">
                  <a:moveTo>
                    <a:pt x="320040" y="710184"/>
                  </a:moveTo>
                  <a:lnTo>
                    <a:pt x="0" y="710184"/>
                  </a:lnTo>
                  <a:lnTo>
                    <a:pt x="0" y="2300478"/>
                  </a:lnTo>
                  <a:lnTo>
                    <a:pt x="320040" y="2300478"/>
                  </a:lnTo>
                  <a:lnTo>
                    <a:pt x="320040" y="710184"/>
                  </a:lnTo>
                  <a:close/>
                </a:path>
                <a:path w="3037840" h="2300604">
                  <a:moveTo>
                    <a:pt x="1677924" y="1522476"/>
                  </a:moveTo>
                  <a:lnTo>
                    <a:pt x="1359408" y="1522476"/>
                  </a:lnTo>
                  <a:lnTo>
                    <a:pt x="1359408" y="2300478"/>
                  </a:lnTo>
                  <a:lnTo>
                    <a:pt x="1677924" y="2300478"/>
                  </a:lnTo>
                  <a:lnTo>
                    <a:pt x="1677924" y="1522476"/>
                  </a:lnTo>
                  <a:close/>
                </a:path>
                <a:path w="3037840" h="2300604">
                  <a:moveTo>
                    <a:pt x="3037332" y="0"/>
                  </a:moveTo>
                  <a:lnTo>
                    <a:pt x="2718816" y="0"/>
                  </a:lnTo>
                  <a:lnTo>
                    <a:pt x="2718816" y="2300478"/>
                  </a:lnTo>
                  <a:lnTo>
                    <a:pt x="3037332" y="2300478"/>
                  </a:lnTo>
                  <a:lnTo>
                    <a:pt x="3037332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19132" y="5734811"/>
              <a:ext cx="3039110" cy="1438275"/>
            </a:xfrm>
            <a:custGeom>
              <a:avLst/>
              <a:gdLst/>
              <a:ahLst/>
              <a:cxnLst/>
              <a:rect l="l" t="t" r="r" b="b"/>
              <a:pathLst>
                <a:path w="3039109" h="1438275">
                  <a:moveTo>
                    <a:pt x="320040" y="545592"/>
                  </a:moveTo>
                  <a:lnTo>
                    <a:pt x="0" y="545592"/>
                  </a:lnTo>
                  <a:lnTo>
                    <a:pt x="0" y="1437894"/>
                  </a:lnTo>
                  <a:lnTo>
                    <a:pt x="320040" y="1437894"/>
                  </a:lnTo>
                  <a:lnTo>
                    <a:pt x="320040" y="545592"/>
                  </a:lnTo>
                  <a:close/>
                </a:path>
                <a:path w="3039109" h="1438275">
                  <a:moveTo>
                    <a:pt x="1679448" y="1014984"/>
                  </a:moveTo>
                  <a:lnTo>
                    <a:pt x="1359408" y="1014984"/>
                  </a:lnTo>
                  <a:lnTo>
                    <a:pt x="1359408" y="1437906"/>
                  </a:lnTo>
                  <a:lnTo>
                    <a:pt x="1679448" y="1437906"/>
                  </a:lnTo>
                  <a:lnTo>
                    <a:pt x="1679448" y="1014984"/>
                  </a:lnTo>
                  <a:close/>
                </a:path>
                <a:path w="3039109" h="1438275">
                  <a:moveTo>
                    <a:pt x="3038856" y="0"/>
                  </a:moveTo>
                  <a:lnTo>
                    <a:pt x="2718816" y="0"/>
                  </a:lnTo>
                  <a:lnTo>
                    <a:pt x="2718816" y="1437894"/>
                  </a:lnTo>
                  <a:lnTo>
                    <a:pt x="3038856" y="1437894"/>
                  </a:lnTo>
                  <a:lnTo>
                    <a:pt x="3038856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899725" y="7172700"/>
              <a:ext cx="4077970" cy="0"/>
            </a:xfrm>
            <a:custGeom>
              <a:avLst/>
              <a:gdLst/>
              <a:ahLst/>
              <a:cxnLst/>
              <a:rect l="l" t="t" r="r" b="b"/>
              <a:pathLst>
                <a:path w="4077970" h="0">
                  <a:moveTo>
                    <a:pt x="0" y="0"/>
                  </a:moveTo>
                  <a:lnTo>
                    <a:pt x="40777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8599169" y="7022254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60066" y="6525253"/>
            <a:ext cx="478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60066" y="6028252"/>
            <a:ext cx="478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4000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60066" y="5531251"/>
            <a:ext cx="478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6000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60066" y="5034251"/>
            <a:ext cx="478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8000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46963" y="4537250"/>
            <a:ext cx="590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10000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46963" y="4040249"/>
            <a:ext cx="590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12000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14191" y="3686809"/>
            <a:ext cx="1366520" cy="3181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Litera </a:t>
            </a:r>
            <a:r>
              <a:rPr dirty="0" sz="1900" spc="-20">
                <a:solidFill>
                  <a:srgbClr val="585858"/>
                </a:solidFill>
                <a:latin typeface="Arial"/>
                <a:cs typeface="Arial"/>
              </a:rPr>
              <a:t>Meats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013799" y="7704302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14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013799" y="800524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013799" y="830618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9018742" y="7166030"/>
            <a:ext cx="3709035" cy="1310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510" marR="5080" indent="-131445">
              <a:lnSpc>
                <a:spcPct val="139900"/>
              </a:lnSpc>
              <a:spcBef>
                <a:spcPts val="100"/>
              </a:spcBef>
              <a:tabLst>
                <a:tab pos="1552575" algn="l"/>
                <a:tab pos="286067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Raw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Sludge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Himoloc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Emulsion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mineral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oil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(ppm)</a:t>
            </a:r>
            <a:endParaRPr sz="160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  <a:spcBef>
                <a:spcPts val="45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C10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C20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(ppm)</a:t>
            </a:r>
            <a:endParaRPr sz="160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  <a:spcBef>
                <a:spcPts val="45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Petrogenetic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conc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C10-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C20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(ppm)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572000" y="4129404"/>
            <a:ext cx="1458595" cy="3485515"/>
          </a:xfrm>
          <a:custGeom>
            <a:avLst/>
            <a:gdLst/>
            <a:ahLst/>
            <a:cxnLst/>
            <a:rect l="l" t="t" r="r" b="b"/>
            <a:pathLst>
              <a:path w="1458595" h="3485515">
                <a:moveTo>
                  <a:pt x="0" y="243103"/>
                </a:moveTo>
                <a:lnTo>
                  <a:pt x="4938" y="194108"/>
                </a:lnTo>
                <a:lnTo>
                  <a:pt x="19103" y="148475"/>
                </a:lnTo>
                <a:lnTo>
                  <a:pt x="41517" y="107181"/>
                </a:lnTo>
                <a:lnTo>
                  <a:pt x="71202" y="71202"/>
                </a:lnTo>
                <a:lnTo>
                  <a:pt x="107181" y="41517"/>
                </a:lnTo>
                <a:lnTo>
                  <a:pt x="148475" y="19103"/>
                </a:lnTo>
                <a:lnTo>
                  <a:pt x="194108" y="4938"/>
                </a:lnTo>
                <a:lnTo>
                  <a:pt x="243103" y="0"/>
                </a:lnTo>
                <a:lnTo>
                  <a:pt x="1215491" y="0"/>
                </a:lnTo>
                <a:lnTo>
                  <a:pt x="1264486" y="4938"/>
                </a:lnTo>
                <a:lnTo>
                  <a:pt x="1310119" y="19103"/>
                </a:lnTo>
                <a:lnTo>
                  <a:pt x="1351413" y="41517"/>
                </a:lnTo>
                <a:lnTo>
                  <a:pt x="1387392" y="71202"/>
                </a:lnTo>
                <a:lnTo>
                  <a:pt x="1417077" y="107181"/>
                </a:lnTo>
                <a:lnTo>
                  <a:pt x="1439491" y="148475"/>
                </a:lnTo>
                <a:lnTo>
                  <a:pt x="1453656" y="194108"/>
                </a:lnTo>
                <a:lnTo>
                  <a:pt x="1458595" y="243103"/>
                </a:lnTo>
                <a:lnTo>
                  <a:pt x="1458595" y="3242411"/>
                </a:lnTo>
                <a:lnTo>
                  <a:pt x="1453656" y="3291406"/>
                </a:lnTo>
                <a:lnTo>
                  <a:pt x="1439491" y="3337039"/>
                </a:lnTo>
                <a:lnTo>
                  <a:pt x="1417077" y="3378333"/>
                </a:lnTo>
                <a:lnTo>
                  <a:pt x="1387392" y="3414312"/>
                </a:lnTo>
                <a:lnTo>
                  <a:pt x="1351413" y="3443997"/>
                </a:lnTo>
                <a:lnTo>
                  <a:pt x="1310119" y="3466411"/>
                </a:lnTo>
                <a:lnTo>
                  <a:pt x="1264486" y="3480576"/>
                </a:lnTo>
                <a:lnTo>
                  <a:pt x="1215491" y="3485515"/>
                </a:lnTo>
                <a:lnTo>
                  <a:pt x="243103" y="3485515"/>
                </a:lnTo>
                <a:lnTo>
                  <a:pt x="194108" y="3480576"/>
                </a:lnTo>
                <a:lnTo>
                  <a:pt x="148475" y="3466411"/>
                </a:lnTo>
                <a:lnTo>
                  <a:pt x="107181" y="3443997"/>
                </a:lnTo>
                <a:lnTo>
                  <a:pt x="71202" y="3414312"/>
                </a:lnTo>
                <a:lnTo>
                  <a:pt x="41517" y="3378333"/>
                </a:lnTo>
                <a:lnTo>
                  <a:pt x="19103" y="3337039"/>
                </a:lnTo>
                <a:lnTo>
                  <a:pt x="4938" y="3291406"/>
                </a:lnTo>
                <a:lnTo>
                  <a:pt x="0" y="3242411"/>
                </a:lnTo>
                <a:lnTo>
                  <a:pt x="0" y="243103"/>
                </a:lnTo>
                <a:close/>
              </a:path>
            </a:pathLst>
          </a:custGeom>
          <a:ln w="25400">
            <a:solidFill>
              <a:srgbClr val="006FC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173272" y="4167504"/>
            <a:ext cx="1458595" cy="3485515"/>
          </a:xfrm>
          <a:custGeom>
            <a:avLst/>
            <a:gdLst/>
            <a:ahLst/>
            <a:cxnLst/>
            <a:rect l="l" t="t" r="r" b="b"/>
            <a:pathLst>
              <a:path w="1458595" h="3485515">
                <a:moveTo>
                  <a:pt x="0" y="243103"/>
                </a:moveTo>
                <a:lnTo>
                  <a:pt x="4938" y="194108"/>
                </a:lnTo>
                <a:lnTo>
                  <a:pt x="19103" y="148475"/>
                </a:lnTo>
                <a:lnTo>
                  <a:pt x="41517" y="107181"/>
                </a:lnTo>
                <a:lnTo>
                  <a:pt x="71202" y="71202"/>
                </a:lnTo>
                <a:lnTo>
                  <a:pt x="107181" y="41517"/>
                </a:lnTo>
                <a:lnTo>
                  <a:pt x="148475" y="19103"/>
                </a:lnTo>
                <a:lnTo>
                  <a:pt x="194108" y="4938"/>
                </a:lnTo>
                <a:lnTo>
                  <a:pt x="243103" y="0"/>
                </a:lnTo>
                <a:lnTo>
                  <a:pt x="1215491" y="0"/>
                </a:lnTo>
                <a:lnTo>
                  <a:pt x="1264486" y="4938"/>
                </a:lnTo>
                <a:lnTo>
                  <a:pt x="1310119" y="19103"/>
                </a:lnTo>
                <a:lnTo>
                  <a:pt x="1351413" y="41517"/>
                </a:lnTo>
                <a:lnTo>
                  <a:pt x="1387392" y="71202"/>
                </a:lnTo>
                <a:lnTo>
                  <a:pt x="1417077" y="107181"/>
                </a:lnTo>
                <a:lnTo>
                  <a:pt x="1439491" y="148475"/>
                </a:lnTo>
                <a:lnTo>
                  <a:pt x="1453656" y="194108"/>
                </a:lnTo>
                <a:lnTo>
                  <a:pt x="1458595" y="243103"/>
                </a:lnTo>
                <a:lnTo>
                  <a:pt x="1458595" y="3242411"/>
                </a:lnTo>
                <a:lnTo>
                  <a:pt x="1453656" y="3291406"/>
                </a:lnTo>
                <a:lnTo>
                  <a:pt x="1439491" y="3337039"/>
                </a:lnTo>
                <a:lnTo>
                  <a:pt x="1417077" y="3378333"/>
                </a:lnTo>
                <a:lnTo>
                  <a:pt x="1387392" y="3414312"/>
                </a:lnTo>
                <a:lnTo>
                  <a:pt x="1351413" y="3443997"/>
                </a:lnTo>
                <a:lnTo>
                  <a:pt x="1310119" y="3466411"/>
                </a:lnTo>
                <a:lnTo>
                  <a:pt x="1264486" y="3480576"/>
                </a:lnTo>
                <a:lnTo>
                  <a:pt x="1215491" y="3485515"/>
                </a:lnTo>
                <a:lnTo>
                  <a:pt x="243103" y="3485515"/>
                </a:lnTo>
                <a:lnTo>
                  <a:pt x="194108" y="3480576"/>
                </a:lnTo>
                <a:lnTo>
                  <a:pt x="148475" y="3466411"/>
                </a:lnTo>
                <a:lnTo>
                  <a:pt x="107181" y="3443997"/>
                </a:lnTo>
                <a:lnTo>
                  <a:pt x="71202" y="3414312"/>
                </a:lnTo>
                <a:lnTo>
                  <a:pt x="41517" y="3378333"/>
                </a:lnTo>
                <a:lnTo>
                  <a:pt x="19103" y="3337039"/>
                </a:lnTo>
                <a:lnTo>
                  <a:pt x="4938" y="3291406"/>
                </a:lnTo>
                <a:lnTo>
                  <a:pt x="0" y="3242411"/>
                </a:lnTo>
                <a:lnTo>
                  <a:pt x="0" y="243103"/>
                </a:lnTo>
                <a:close/>
              </a:path>
            </a:pathLst>
          </a:custGeom>
          <a:ln w="25400">
            <a:solidFill>
              <a:srgbClr val="006FC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335000" y="4902669"/>
            <a:ext cx="4572000" cy="2677795"/>
          </a:xfrm>
          <a:custGeom>
            <a:avLst/>
            <a:gdLst/>
            <a:ahLst/>
            <a:cxnLst/>
            <a:rect l="l" t="t" r="r" b="b"/>
            <a:pathLst>
              <a:path w="4572000" h="2677795">
                <a:moveTo>
                  <a:pt x="4572000" y="0"/>
                </a:moveTo>
                <a:lnTo>
                  <a:pt x="0" y="0"/>
                </a:lnTo>
                <a:lnTo>
                  <a:pt x="0" y="2677655"/>
                </a:lnTo>
                <a:lnTo>
                  <a:pt x="4572000" y="2677655"/>
                </a:lnTo>
                <a:lnTo>
                  <a:pt x="457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3478414" y="4928067"/>
            <a:ext cx="428942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Oil-Based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Emulsion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80%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solvent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end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the </a:t>
            </a:r>
            <a:r>
              <a:rPr dirty="0" sz="2400" spc="-10" b="1">
                <a:latin typeface="Arial"/>
                <a:cs typeface="Arial"/>
              </a:rPr>
              <a:t>Sludge.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633862" y="6391107"/>
            <a:ext cx="397446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HIMOLOC</a:t>
            </a:r>
            <a:r>
              <a:rPr dirty="0" sz="2400" spc="-8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Water</a:t>
            </a:r>
            <a:r>
              <a:rPr dirty="0" sz="2400" spc="-7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Arial"/>
                <a:cs typeface="Arial"/>
              </a:rPr>
              <a:t>Based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AF50"/>
                </a:solidFill>
                <a:latin typeface="Arial"/>
                <a:cs typeface="Arial"/>
              </a:rPr>
              <a:t>not</a:t>
            </a:r>
            <a:r>
              <a:rPr dirty="0" sz="2400" spc="-3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adding</a:t>
            </a:r>
            <a:r>
              <a:rPr dirty="0" sz="2400" spc="-5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00AF50"/>
                </a:solidFill>
                <a:latin typeface="Arial"/>
                <a:cs typeface="Arial"/>
              </a:rPr>
              <a:t>any </a:t>
            </a:r>
            <a:r>
              <a:rPr dirty="0" sz="2400" spc="-10" b="1">
                <a:solidFill>
                  <a:srgbClr val="00AF50"/>
                </a:solidFill>
                <a:latin typeface="Arial"/>
                <a:cs typeface="Arial"/>
              </a:rPr>
              <a:t>solvents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140755" y="9544304"/>
            <a:ext cx="805243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37790" marR="5080" indent="-2625725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166FA0"/>
                </a:solidFill>
                <a:latin typeface="Arial"/>
                <a:cs typeface="Arial"/>
              </a:rPr>
              <a:t>SOLVENT</a:t>
            </a:r>
            <a:r>
              <a:rPr dirty="0" sz="1800" spc="-7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6FA0"/>
                </a:solidFill>
                <a:latin typeface="Arial"/>
                <a:cs typeface="Arial"/>
              </a:rPr>
              <a:t>FREE</a:t>
            </a:r>
            <a:r>
              <a:rPr dirty="0" sz="1800" spc="-50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66FA0"/>
                </a:solidFill>
                <a:latin typeface="Arial"/>
                <a:cs typeface="Arial"/>
              </a:rPr>
              <a:t>FLOCCULANT</a:t>
            </a:r>
            <a:r>
              <a:rPr dirty="0" sz="1800" spc="-9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6FA0"/>
                </a:solidFill>
                <a:latin typeface="Arial"/>
                <a:cs typeface="Arial"/>
              </a:rPr>
              <a:t>TECHNOLOGY</a:t>
            </a:r>
            <a:r>
              <a:rPr dirty="0" sz="1800" spc="-8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66FA0"/>
                </a:solidFill>
                <a:latin typeface="Arial"/>
                <a:cs typeface="Arial"/>
              </a:rPr>
              <a:t>FOR</a:t>
            </a:r>
            <a:r>
              <a:rPr dirty="0" sz="1800" spc="-6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166FA0"/>
                </a:solidFill>
                <a:latin typeface="Arial"/>
                <a:cs typeface="Arial"/>
              </a:rPr>
              <a:t>DEWATERED</a:t>
            </a:r>
            <a:r>
              <a:rPr dirty="0" sz="1800" spc="-5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66FA0"/>
                </a:solidFill>
                <a:latin typeface="Arial"/>
                <a:cs typeface="Arial"/>
              </a:rPr>
              <a:t>SLUDGE </a:t>
            </a:r>
            <a:r>
              <a:rPr dirty="0" sz="1800" b="1">
                <a:solidFill>
                  <a:srgbClr val="166FA0"/>
                </a:solidFill>
                <a:latin typeface="Arial"/>
                <a:cs typeface="Arial"/>
              </a:rPr>
              <a:t>REUSE</a:t>
            </a:r>
            <a:r>
              <a:rPr dirty="0" sz="1800" spc="-20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6FA0"/>
                </a:solidFill>
                <a:latin typeface="Arial"/>
                <a:cs typeface="Arial"/>
              </a:rPr>
              <a:t>IN</a:t>
            </a:r>
            <a:r>
              <a:rPr dirty="0" sz="1800" spc="-90" b="1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66FA0"/>
                </a:solidFill>
                <a:latin typeface="Arial"/>
                <a:cs typeface="Arial"/>
              </a:rPr>
              <a:t>AGRICULTURE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1" name="object 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7339" y="3771569"/>
            <a:ext cx="800099" cy="80010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02907" y="3595687"/>
            <a:ext cx="800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4500" y="2471291"/>
            <a:ext cx="82562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55"/>
              <a:t> </a:t>
            </a:r>
            <a:r>
              <a:rPr dirty="0"/>
              <a:t>about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/>
              <a:t>biodegradability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10"/>
              <a:t>sludge?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935" y="9055949"/>
            <a:ext cx="2913607" cy="5627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7975" y="9008173"/>
            <a:ext cx="3639947" cy="8968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332937" y="9309344"/>
            <a:ext cx="1457960" cy="244475"/>
            <a:chOff x="10332937" y="9309344"/>
            <a:chExt cx="1457960" cy="2444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2937" y="9313373"/>
              <a:ext cx="182245" cy="2359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49364" y="9317900"/>
              <a:ext cx="200025" cy="227329"/>
            </a:xfrm>
            <a:custGeom>
              <a:avLst/>
              <a:gdLst/>
              <a:ahLst/>
              <a:cxnLst/>
              <a:rect l="l" t="t" r="r" b="b"/>
              <a:pathLst>
                <a:path w="200025" h="227329">
                  <a:moveTo>
                    <a:pt x="30022" y="226910"/>
                  </a:moveTo>
                  <a:lnTo>
                    <a:pt x="30022" y="126149"/>
                  </a:lnTo>
                  <a:lnTo>
                    <a:pt x="64846" y="126149"/>
                  </a:lnTo>
                  <a:lnTo>
                    <a:pt x="72593" y="126149"/>
                  </a:lnTo>
                  <a:lnTo>
                    <a:pt x="95262" y="133273"/>
                  </a:lnTo>
                  <a:lnTo>
                    <a:pt x="99745" y="136156"/>
                  </a:lnTo>
                  <a:lnTo>
                    <a:pt x="125890" y="170086"/>
                  </a:lnTo>
                  <a:lnTo>
                    <a:pt x="162204" y="226910"/>
                  </a:lnTo>
                  <a:lnTo>
                    <a:pt x="199974" y="226910"/>
                  </a:lnTo>
                  <a:lnTo>
                    <a:pt x="160502" y="165150"/>
                  </a:lnTo>
                  <a:lnTo>
                    <a:pt x="135585" y="134975"/>
                  </a:lnTo>
                  <a:lnTo>
                    <a:pt x="117475" y="123672"/>
                  </a:lnTo>
                  <a:lnTo>
                    <a:pt x="132738" y="120671"/>
                  </a:lnTo>
                  <a:lnTo>
                    <a:pt x="172601" y="93864"/>
                  </a:lnTo>
                  <a:lnTo>
                    <a:pt x="181394" y="61912"/>
                  </a:lnTo>
                  <a:lnTo>
                    <a:pt x="180803" y="52752"/>
                  </a:lnTo>
                  <a:lnTo>
                    <a:pt x="160926" y="14573"/>
                  </a:lnTo>
                  <a:lnTo>
                    <a:pt x="114860" y="383"/>
                  </a:lnTo>
                  <a:lnTo>
                    <a:pt x="100596" y="0"/>
                  </a:lnTo>
                  <a:lnTo>
                    <a:pt x="0" y="0"/>
                  </a:lnTo>
                  <a:lnTo>
                    <a:pt x="0" y="226910"/>
                  </a:lnTo>
                  <a:lnTo>
                    <a:pt x="30022" y="226910"/>
                  </a:lnTo>
                  <a:close/>
                </a:path>
                <a:path w="200025" h="227329">
                  <a:moveTo>
                    <a:pt x="30022" y="25069"/>
                  </a:moveTo>
                  <a:lnTo>
                    <a:pt x="101841" y="25069"/>
                  </a:lnTo>
                  <a:lnTo>
                    <a:pt x="113607" y="25719"/>
                  </a:lnTo>
                  <a:lnTo>
                    <a:pt x="147521" y="47250"/>
                  </a:lnTo>
                  <a:lnTo>
                    <a:pt x="150444" y="61912"/>
                  </a:lnTo>
                  <a:lnTo>
                    <a:pt x="150444" y="69240"/>
                  </a:lnTo>
                  <a:lnTo>
                    <a:pt x="120396" y="97749"/>
                  </a:lnTo>
                  <a:lnTo>
                    <a:pt x="94564" y="100139"/>
                  </a:lnTo>
                  <a:lnTo>
                    <a:pt x="30022" y="100139"/>
                  </a:lnTo>
                  <a:lnTo>
                    <a:pt x="30022" y="25069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768628" y="9313872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13004" y="177076"/>
                  </a:moveTo>
                  <a:lnTo>
                    <a:pt x="39384" y="210887"/>
                  </a:lnTo>
                  <a:lnTo>
                    <a:pt x="78170" y="230941"/>
                  </a:lnTo>
                  <a:lnTo>
                    <a:pt x="108508" y="234810"/>
                  </a:lnTo>
                  <a:lnTo>
                    <a:pt x="123039" y="233934"/>
                  </a:lnTo>
                  <a:lnTo>
                    <a:pt x="163601" y="220802"/>
                  </a:lnTo>
                  <a:lnTo>
                    <a:pt x="195383" y="192346"/>
                  </a:lnTo>
                  <a:lnTo>
                    <a:pt x="213525" y="150491"/>
                  </a:lnTo>
                  <a:lnTo>
                    <a:pt x="217004" y="117792"/>
                  </a:lnTo>
                  <a:lnTo>
                    <a:pt x="216178" y="101219"/>
                  </a:lnTo>
                  <a:lnTo>
                    <a:pt x="203771" y="56883"/>
                  </a:lnTo>
                  <a:lnTo>
                    <a:pt x="177177" y="23270"/>
                  </a:lnTo>
                  <a:lnTo>
                    <a:pt x="138531" y="3759"/>
                  </a:lnTo>
                  <a:lnTo>
                    <a:pt x="108661" y="0"/>
                  </a:lnTo>
                  <a:lnTo>
                    <a:pt x="85770" y="1999"/>
                  </a:lnTo>
                  <a:lnTo>
                    <a:pt x="46608" y="17986"/>
                  </a:lnTo>
                  <a:lnTo>
                    <a:pt x="17064" y="49482"/>
                  </a:lnTo>
                  <a:lnTo>
                    <a:pt x="1895" y="93711"/>
                  </a:lnTo>
                  <a:lnTo>
                    <a:pt x="0" y="120421"/>
                  </a:lnTo>
                  <a:lnTo>
                    <a:pt x="813" y="135169"/>
                  </a:lnTo>
                  <a:lnTo>
                    <a:pt x="3254" y="149525"/>
                  </a:lnTo>
                  <a:lnTo>
                    <a:pt x="7318" y="163492"/>
                  </a:lnTo>
                  <a:lnTo>
                    <a:pt x="13004" y="177076"/>
                  </a:lnTo>
                  <a:close/>
                </a:path>
                <a:path w="217170" h="234950">
                  <a:moveTo>
                    <a:pt x="53949" y="47751"/>
                  </a:moveTo>
                  <a:lnTo>
                    <a:pt x="65993" y="38174"/>
                  </a:lnTo>
                  <a:lnTo>
                    <a:pt x="79152" y="31332"/>
                  </a:lnTo>
                  <a:lnTo>
                    <a:pt x="93425" y="27226"/>
                  </a:lnTo>
                  <a:lnTo>
                    <a:pt x="108813" y="25857"/>
                  </a:lnTo>
                  <a:lnTo>
                    <a:pt x="119758" y="26567"/>
                  </a:lnTo>
                  <a:lnTo>
                    <a:pt x="157765" y="43503"/>
                  </a:lnTo>
                  <a:lnTo>
                    <a:pt x="180782" y="80040"/>
                  </a:lnTo>
                  <a:lnTo>
                    <a:pt x="186055" y="117640"/>
                  </a:lnTo>
                  <a:lnTo>
                    <a:pt x="184685" y="138292"/>
                  </a:lnTo>
                  <a:lnTo>
                    <a:pt x="164147" y="185280"/>
                  </a:lnTo>
                  <a:lnTo>
                    <a:pt x="124551" y="207627"/>
                  </a:lnTo>
                  <a:lnTo>
                    <a:pt x="108356" y="209118"/>
                  </a:lnTo>
                  <a:lnTo>
                    <a:pt x="92411" y="207642"/>
                  </a:lnTo>
                  <a:lnTo>
                    <a:pt x="53022" y="185508"/>
                  </a:lnTo>
                  <a:lnTo>
                    <a:pt x="32341" y="140310"/>
                  </a:lnTo>
                  <a:lnTo>
                    <a:pt x="30962" y="120891"/>
                  </a:lnTo>
                  <a:lnTo>
                    <a:pt x="32398" y="97109"/>
                  </a:lnTo>
                  <a:lnTo>
                    <a:pt x="36707" y="76992"/>
                  </a:lnTo>
                  <a:lnTo>
                    <a:pt x="43891" y="60539"/>
                  </a:lnTo>
                  <a:lnTo>
                    <a:pt x="53949" y="47751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009055" y="9317899"/>
              <a:ext cx="125095" cy="231140"/>
            </a:xfrm>
            <a:custGeom>
              <a:avLst/>
              <a:gdLst/>
              <a:ahLst/>
              <a:cxnLst/>
              <a:rect l="l" t="t" r="r" b="b"/>
              <a:pathLst>
                <a:path w="125095" h="231140">
                  <a:moveTo>
                    <a:pt x="15252" y="213601"/>
                  </a:moveTo>
                  <a:lnTo>
                    <a:pt x="24061" y="221118"/>
                  </a:lnTo>
                  <a:lnTo>
                    <a:pt x="34618" y="226488"/>
                  </a:lnTo>
                  <a:lnTo>
                    <a:pt x="46926" y="229710"/>
                  </a:lnTo>
                  <a:lnTo>
                    <a:pt x="60985" y="230784"/>
                  </a:lnTo>
                  <a:lnTo>
                    <a:pt x="70727" y="230270"/>
                  </a:lnTo>
                  <a:lnTo>
                    <a:pt x="108973" y="212518"/>
                  </a:lnTo>
                  <a:lnTo>
                    <a:pt x="124333" y="168070"/>
                  </a:lnTo>
                  <a:lnTo>
                    <a:pt x="124764" y="154635"/>
                  </a:lnTo>
                  <a:lnTo>
                    <a:pt x="124764" y="0"/>
                  </a:lnTo>
                  <a:lnTo>
                    <a:pt x="94729" y="0"/>
                  </a:lnTo>
                  <a:lnTo>
                    <a:pt x="94729" y="156336"/>
                  </a:lnTo>
                  <a:lnTo>
                    <a:pt x="94536" y="165421"/>
                  </a:lnTo>
                  <a:lnTo>
                    <a:pt x="74866" y="202272"/>
                  </a:lnTo>
                  <a:lnTo>
                    <a:pt x="68364" y="204000"/>
                  </a:lnTo>
                  <a:lnTo>
                    <a:pt x="60833" y="204000"/>
                  </a:lnTo>
                  <a:lnTo>
                    <a:pt x="30070" y="180713"/>
                  </a:lnTo>
                  <a:lnTo>
                    <a:pt x="27089" y="158813"/>
                  </a:lnTo>
                  <a:lnTo>
                    <a:pt x="0" y="162521"/>
                  </a:lnTo>
                  <a:lnTo>
                    <a:pt x="724" y="178429"/>
                  </a:lnTo>
                  <a:lnTo>
                    <a:pt x="3506" y="192243"/>
                  </a:lnTo>
                  <a:lnTo>
                    <a:pt x="8349" y="203966"/>
                  </a:lnTo>
                  <a:lnTo>
                    <a:pt x="15252" y="213601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183500" y="9317900"/>
              <a:ext cx="169545" cy="227329"/>
            </a:xfrm>
            <a:custGeom>
              <a:avLst/>
              <a:gdLst/>
              <a:ahLst/>
              <a:cxnLst/>
              <a:rect l="l" t="t" r="r" b="b"/>
              <a:pathLst>
                <a:path w="169545" h="227329">
                  <a:moveTo>
                    <a:pt x="169329" y="226910"/>
                  </a:moveTo>
                  <a:lnTo>
                    <a:pt x="169329" y="200139"/>
                  </a:lnTo>
                  <a:lnTo>
                    <a:pt x="30022" y="200139"/>
                  </a:lnTo>
                  <a:lnTo>
                    <a:pt x="30022" y="122897"/>
                  </a:lnTo>
                  <a:lnTo>
                    <a:pt x="155549" y="122897"/>
                  </a:lnTo>
                  <a:lnTo>
                    <a:pt x="155549" y="96278"/>
                  </a:lnTo>
                  <a:lnTo>
                    <a:pt x="30022" y="96278"/>
                  </a:lnTo>
                  <a:lnTo>
                    <a:pt x="30022" y="26784"/>
                  </a:lnTo>
                  <a:lnTo>
                    <a:pt x="164071" y="26784"/>
                  </a:lnTo>
                  <a:lnTo>
                    <a:pt x="164071" y="0"/>
                  </a:lnTo>
                  <a:lnTo>
                    <a:pt x="0" y="0"/>
                  </a:lnTo>
                  <a:lnTo>
                    <a:pt x="0" y="226910"/>
                  </a:lnTo>
                  <a:lnTo>
                    <a:pt x="169329" y="226910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385648" y="9314038"/>
              <a:ext cx="200660" cy="234950"/>
            </a:xfrm>
            <a:custGeom>
              <a:avLst/>
              <a:gdLst/>
              <a:ahLst/>
              <a:cxnLst/>
              <a:rect l="l" t="t" r="r" b="b"/>
              <a:pathLst>
                <a:path w="200659" h="234950">
                  <a:moveTo>
                    <a:pt x="146888" y="194398"/>
                  </a:moveTo>
                  <a:lnTo>
                    <a:pt x="137658" y="200766"/>
                  </a:lnTo>
                  <a:lnTo>
                    <a:pt x="127460" y="205314"/>
                  </a:lnTo>
                  <a:lnTo>
                    <a:pt x="116295" y="208043"/>
                  </a:lnTo>
                  <a:lnTo>
                    <a:pt x="104165" y="208953"/>
                  </a:lnTo>
                  <a:lnTo>
                    <a:pt x="93978" y="208284"/>
                  </a:lnTo>
                  <a:lnTo>
                    <a:pt x="57315" y="192247"/>
                  </a:lnTo>
                  <a:lnTo>
                    <a:pt x="35704" y="154742"/>
                  </a:lnTo>
                  <a:lnTo>
                    <a:pt x="30962" y="115455"/>
                  </a:lnTo>
                  <a:lnTo>
                    <a:pt x="31405" y="104318"/>
                  </a:lnTo>
                  <a:lnTo>
                    <a:pt x="42289" y="61867"/>
                  </a:lnTo>
                  <a:lnTo>
                    <a:pt x="72083" y="32742"/>
                  </a:lnTo>
                  <a:lnTo>
                    <a:pt x="106489" y="25692"/>
                  </a:lnTo>
                  <a:lnTo>
                    <a:pt x="117380" y="26397"/>
                  </a:lnTo>
                  <a:lnTo>
                    <a:pt x="157491" y="51654"/>
                  </a:lnTo>
                  <a:lnTo>
                    <a:pt x="167170" y="73050"/>
                  </a:lnTo>
                  <a:lnTo>
                    <a:pt x="196723" y="66090"/>
                  </a:lnTo>
                  <a:lnTo>
                    <a:pt x="175106" y="26876"/>
                  </a:lnTo>
                  <a:lnTo>
                    <a:pt x="138449" y="4332"/>
                  </a:lnTo>
                  <a:lnTo>
                    <a:pt x="107111" y="0"/>
                  </a:lnTo>
                  <a:lnTo>
                    <a:pt x="92407" y="855"/>
                  </a:lnTo>
                  <a:lnTo>
                    <a:pt x="52082" y="13690"/>
                  </a:lnTo>
                  <a:lnTo>
                    <a:pt x="21027" y="41377"/>
                  </a:lnTo>
                  <a:lnTo>
                    <a:pt x="3382" y="82435"/>
                  </a:lnTo>
                  <a:lnTo>
                    <a:pt x="0" y="115620"/>
                  </a:lnTo>
                  <a:lnTo>
                    <a:pt x="750" y="131608"/>
                  </a:lnTo>
                  <a:lnTo>
                    <a:pt x="12001" y="176441"/>
                  </a:lnTo>
                  <a:lnTo>
                    <a:pt x="36168" y="211404"/>
                  </a:lnTo>
                  <a:lnTo>
                    <a:pt x="73390" y="230911"/>
                  </a:lnTo>
                  <a:lnTo>
                    <a:pt x="106641" y="234645"/>
                  </a:lnTo>
                  <a:lnTo>
                    <a:pt x="123684" y="233430"/>
                  </a:lnTo>
                  <a:lnTo>
                    <a:pt x="166624" y="215214"/>
                  </a:lnTo>
                  <a:lnTo>
                    <a:pt x="194931" y="176200"/>
                  </a:lnTo>
                  <a:lnTo>
                    <a:pt x="200596" y="158800"/>
                  </a:lnTo>
                  <a:lnTo>
                    <a:pt x="170573" y="151218"/>
                  </a:lnTo>
                  <a:lnTo>
                    <a:pt x="166771" y="164654"/>
                  </a:lnTo>
                  <a:lnTo>
                    <a:pt x="161555" y="176328"/>
                  </a:lnTo>
                  <a:lnTo>
                    <a:pt x="154927" y="186242"/>
                  </a:lnTo>
                  <a:lnTo>
                    <a:pt x="146888" y="194398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606158" y="9317900"/>
              <a:ext cx="180340" cy="227329"/>
            </a:xfrm>
            <a:custGeom>
              <a:avLst/>
              <a:gdLst/>
              <a:ahLst/>
              <a:cxnLst/>
              <a:rect l="l" t="t" r="r" b="b"/>
              <a:pathLst>
                <a:path w="180340" h="227329">
                  <a:moveTo>
                    <a:pt x="104787" y="226910"/>
                  </a:moveTo>
                  <a:lnTo>
                    <a:pt x="104787" y="26784"/>
                  </a:lnTo>
                  <a:lnTo>
                    <a:pt x="179857" y="26784"/>
                  </a:lnTo>
                  <a:lnTo>
                    <a:pt x="179857" y="0"/>
                  </a:lnTo>
                  <a:lnTo>
                    <a:pt x="0" y="0"/>
                  </a:lnTo>
                  <a:lnTo>
                    <a:pt x="0" y="26784"/>
                  </a:lnTo>
                  <a:lnTo>
                    <a:pt x="74764" y="26784"/>
                  </a:lnTo>
                  <a:lnTo>
                    <a:pt x="74764" y="226910"/>
                  </a:lnTo>
                  <a:lnTo>
                    <a:pt x="104787" y="226910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1875299" y="9309110"/>
            <a:ext cx="1363980" cy="244475"/>
            <a:chOff x="11875299" y="9309110"/>
            <a:chExt cx="1363980" cy="244475"/>
          </a:xfrm>
        </p:grpSpPr>
        <p:sp>
          <p:nvSpPr>
            <p:cNvPr id="13" name="object 13"/>
            <p:cNvSpPr/>
            <p:nvPr/>
          </p:nvSpPr>
          <p:spPr>
            <a:xfrm>
              <a:off x="11880062" y="9317901"/>
              <a:ext cx="212725" cy="227329"/>
            </a:xfrm>
            <a:custGeom>
              <a:avLst/>
              <a:gdLst/>
              <a:ahLst/>
              <a:cxnLst/>
              <a:rect l="l" t="t" r="r" b="b"/>
              <a:pathLst>
                <a:path w="212725" h="227329">
                  <a:moveTo>
                    <a:pt x="31889" y="226910"/>
                  </a:moveTo>
                  <a:lnTo>
                    <a:pt x="56807" y="158191"/>
                  </a:lnTo>
                  <a:lnTo>
                    <a:pt x="151688" y="158191"/>
                  </a:lnTo>
                  <a:lnTo>
                    <a:pt x="178155" y="226910"/>
                  </a:lnTo>
                  <a:lnTo>
                    <a:pt x="212369" y="226910"/>
                  </a:lnTo>
                  <a:lnTo>
                    <a:pt x="119494" y="0"/>
                  </a:lnTo>
                  <a:lnTo>
                    <a:pt x="87147" y="0"/>
                  </a:lnTo>
                  <a:lnTo>
                    <a:pt x="0" y="226910"/>
                  </a:lnTo>
                  <a:lnTo>
                    <a:pt x="31889" y="226910"/>
                  </a:lnTo>
                  <a:close/>
                </a:path>
                <a:path w="212725" h="227329">
                  <a:moveTo>
                    <a:pt x="90398" y="67183"/>
                  </a:moveTo>
                  <a:lnTo>
                    <a:pt x="94120" y="56402"/>
                  </a:lnTo>
                  <a:lnTo>
                    <a:pt x="97399" y="45586"/>
                  </a:lnTo>
                  <a:lnTo>
                    <a:pt x="100235" y="34732"/>
                  </a:lnTo>
                  <a:lnTo>
                    <a:pt x="102628" y="23837"/>
                  </a:lnTo>
                  <a:lnTo>
                    <a:pt x="105605" y="33686"/>
                  </a:lnTo>
                  <a:lnTo>
                    <a:pt x="109278" y="44811"/>
                  </a:lnTo>
                  <a:lnTo>
                    <a:pt x="113649" y="57213"/>
                  </a:lnTo>
                  <a:lnTo>
                    <a:pt x="118719" y="70891"/>
                  </a:lnTo>
                  <a:lnTo>
                    <a:pt x="142405" y="133731"/>
                  </a:lnTo>
                  <a:lnTo>
                    <a:pt x="65481" y="133731"/>
                  </a:lnTo>
                  <a:lnTo>
                    <a:pt x="90398" y="67183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107755" y="9314038"/>
              <a:ext cx="200660" cy="234950"/>
            </a:xfrm>
            <a:custGeom>
              <a:avLst/>
              <a:gdLst/>
              <a:ahLst/>
              <a:cxnLst/>
              <a:rect l="l" t="t" r="r" b="b"/>
              <a:pathLst>
                <a:path w="200659" h="234950">
                  <a:moveTo>
                    <a:pt x="146888" y="194398"/>
                  </a:moveTo>
                  <a:lnTo>
                    <a:pt x="137658" y="200766"/>
                  </a:lnTo>
                  <a:lnTo>
                    <a:pt x="127460" y="205314"/>
                  </a:lnTo>
                  <a:lnTo>
                    <a:pt x="116295" y="208043"/>
                  </a:lnTo>
                  <a:lnTo>
                    <a:pt x="104165" y="208953"/>
                  </a:lnTo>
                  <a:lnTo>
                    <a:pt x="93978" y="208284"/>
                  </a:lnTo>
                  <a:lnTo>
                    <a:pt x="57315" y="192247"/>
                  </a:lnTo>
                  <a:lnTo>
                    <a:pt x="35704" y="154742"/>
                  </a:lnTo>
                  <a:lnTo>
                    <a:pt x="30962" y="115455"/>
                  </a:lnTo>
                  <a:lnTo>
                    <a:pt x="31405" y="104318"/>
                  </a:lnTo>
                  <a:lnTo>
                    <a:pt x="42289" y="61867"/>
                  </a:lnTo>
                  <a:lnTo>
                    <a:pt x="72083" y="32742"/>
                  </a:lnTo>
                  <a:lnTo>
                    <a:pt x="106489" y="25692"/>
                  </a:lnTo>
                  <a:lnTo>
                    <a:pt x="117380" y="26397"/>
                  </a:lnTo>
                  <a:lnTo>
                    <a:pt x="157491" y="51654"/>
                  </a:lnTo>
                  <a:lnTo>
                    <a:pt x="167170" y="73050"/>
                  </a:lnTo>
                  <a:lnTo>
                    <a:pt x="196723" y="66090"/>
                  </a:lnTo>
                  <a:lnTo>
                    <a:pt x="175106" y="26876"/>
                  </a:lnTo>
                  <a:lnTo>
                    <a:pt x="138449" y="4332"/>
                  </a:lnTo>
                  <a:lnTo>
                    <a:pt x="107111" y="0"/>
                  </a:lnTo>
                  <a:lnTo>
                    <a:pt x="92407" y="855"/>
                  </a:lnTo>
                  <a:lnTo>
                    <a:pt x="52082" y="13690"/>
                  </a:lnTo>
                  <a:lnTo>
                    <a:pt x="21027" y="41377"/>
                  </a:lnTo>
                  <a:lnTo>
                    <a:pt x="3382" y="82435"/>
                  </a:lnTo>
                  <a:lnTo>
                    <a:pt x="0" y="115620"/>
                  </a:lnTo>
                  <a:lnTo>
                    <a:pt x="750" y="131608"/>
                  </a:lnTo>
                  <a:lnTo>
                    <a:pt x="12001" y="176441"/>
                  </a:lnTo>
                  <a:lnTo>
                    <a:pt x="36168" y="211404"/>
                  </a:lnTo>
                  <a:lnTo>
                    <a:pt x="73390" y="230911"/>
                  </a:lnTo>
                  <a:lnTo>
                    <a:pt x="106641" y="234645"/>
                  </a:lnTo>
                  <a:lnTo>
                    <a:pt x="123684" y="233430"/>
                  </a:lnTo>
                  <a:lnTo>
                    <a:pt x="166624" y="215214"/>
                  </a:lnTo>
                  <a:lnTo>
                    <a:pt x="194931" y="176200"/>
                  </a:lnTo>
                  <a:lnTo>
                    <a:pt x="200596" y="158800"/>
                  </a:lnTo>
                  <a:lnTo>
                    <a:pt x="170573" y="151218"/>
                  </a:lnTo>
                  <a:lnTo>
                    <a:pt x="166771" y="164654"/>
                  </a:lnTo>
                  <a:lnTo>
                    <a:pt x="161555" y="176328"/>
                  </a:lnTo>
                  <a:lnTo>
                    <a:pt x="154927" y="186242"/>
                  </a:lnTo>
                  <a:lnTo>
                    <a:pt x="146888" y="194398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345760" y="9317901"/>
              <a:ext cx="200025" cy="227329"/>
            </a:xfrm>
            <a:custGeom>
              <a:avLst/>
              <a:gdLst/>
              <a:ahLst/>
              <a:cxnLst/>
              <a:rect l="l" t="t" r="r" b="b"/>
              <a:pathLst>
                <a:path w="200025" h="227329">
                  <a:moveTo>
                    <a:pt x="30022" y="226910"/>
                  </a:moveTo>
                  <a:lnTo>
                    <a:pt x="30022" y="126149"/>
                  </a:lnTo>
                  <a:lnTo>
                    <a:pt x="64846" y="126149"/>
                  </a:lnTo>
                  <a:lnTo>
                    <a:pt x="72593" y="126149"/>
                  </a:lnTo>
                  <a:lnTo>
                    <a:pt x="95262" y="133273"/>
                  </a:lnTo>
                  <a:lnTo>
                    <a:pt x="99745" y="136156"/>
                  </a:lnTo>
                  <a:lnTo>
                    <a:pt x="125890" y="170086"/>
                  </a:lnTo>
                  <a:lnTo>
                    <a:pt x="162204" y="226910"/>
                  </a:lnTo>
                  <a:lnTo>
                    <a:pt x="199974" y="226910"/>
                  </a:lnTo>
                  <a:lnTo>
                    <a:pt x="160502" y="165150"/>
                  </a:lnTo>
                  <a:lnTo>
                    <a:pt x="135585" y="134975"/>
                  </a:lnTo>
                  <a:lnTo>
                    <a:pt x="117475" y="123672"/>
                  </a:lnTo>
                  <a:lnTo>
                    <a:pt x="132738" y="120671"/>
                  </a:lnTo>
                  <a:lnTo>
                    <a:pt x="172601" y="93864"/>
                  </a:lnTo>
                  <a:lnTo>
                    <a:pt x="181394" y="61912"/>
                  </a:lnTo>
                  <a:lnTo>
                    <a:pt x="180803" y="52752"/>
                  </a:lnTo>
                  <a:lnTo>
                    <a:pt x="160926" y="14573"/>
                  </a:lnTo>
                  <a:lnTo>
                    <a:pt x="114860" y="383"/>
                  </a:lnTo>
                  <a:lnTo>
                    <a:pt x="100596" y="0"/>
                  </a:lnTo>
                  <a:lnTo>
                    <a:pt x="0" y="0"/>
                  </a:lnTo>
                  <a:lnTo>
                    <a:pt x="0" y="226910"/>
                  </a:lnTo>
                  <a:lnTo>
                    <a:pt x="30022" y="226910"/>
                  </a:lnTo>
                  <a:close/>
                </a:path>
                <a:path w="200025" h="227329">
                  <a:moveTo>
                    <a:pt x="30022" y="25069"/>
                  </a:moveTo>
                  <a:lnTo>
                    <a:pt x="101841" y="25069"/>
                  </a:lnTo>
                  <a:lnTo>
                    <a:pt x="113607" y="25719"/>
                  </a:lnTo>
                  <a:lnTo>
                    <a:pt x="147521" y="47250"/>
                  </a:lnTo>
                  <a:lnTo>
                    <a:pt x="150444" y="61912"/>
                  </a:lnTo>
                  <a:lnTo>
                    <a:pt x="150444" y="69240"/>
                  </a:lnTo>
                  <a:lnTo>
                    <a:pt x="120396" y="97749"/>
                  </a:lnTo>
                  <a:lnTo>
                    <a:pt x="94564" y="100139"/>
                  </a:lnTo>
                  <a:lnTo>
                    <a:pt x="30022" y="100139"/>
                  </a:lnTo>
                  <a:lnTo>
                    <a:pt x="30022" y="25069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565025" y="9313872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13004" y="177076"/>
                  </a:moveTo>
                  <a:lnTo>
                    <a:pt x="39384" y="210887"/>
                  </a:lnTo>
                  <a:lnTo>
                    <a:pt x="78170" y="230941"/>
                  </a:lnTo>
                  <a:lnTo>
                    <a:pt x="108508" y="234810"/>
                  </a:lnTo>
                  <a:lnTo>
                    <a:pt x="123039" y="233934"/>
                  </a:lnTo>
                  <a:lnTo>
                    <a:pt x="163601" y="220802"/>
                  </a:lnTo>
                  <a:lnTo>
                    <a:pt x="195383" y="192346"/>
                  </a:lnTo>
                  <a:lnTo>
                    <a:pt x="213525" y="150491"/>
                  </a:lnTo>
                  <a:lnTo>
                    <a:pt x="217004" y="117792"/>
                  </a:lnTo>
                  <a:lnTo>
                    <a:pt x="216178" y="101219"/>
                  </a:lnTo>
                  <a:lnTo>
                    <a:pt x="203771" y="56883"/>
                  </a:lnTo>
                  <a:lnTo>
                    <a:pt x="177177" y="23270"/>
                  </a:lnTo>
                  <a:lnTo>
                    <a:pt x="138531" y="3759"/>
                  </a:lnTo>
                  <a:lnTo>
                    <a:pt x="108661" y="0"/>
                  </a:lnTo>
                  <a:lnTo>
                    <a:pt x="85770" y="1999"/>
                  </a:lnTo>
                  <a:lnTo>
                    <a:pt x="46608" y="17986"/>
                  </a:lnTo>
                  <a:lnTo>
                    <a:pt x="17064" y="49482"/>
                  </a:lnTo>
                  <a:lnTo>
                    <a:pt x="1895" y="93711"/>
                  </a:lnTo>
                  <a:lnTo>
                    <a:pt x="0" y="120421"/>
                  </a:lnTo>
                  <a:lnTo>
                    <a:pt x="813" y="135169"/>
                  </a:lnTo>
                  <a:lnTo>
                    <a:pt x="3254" y="149525"/>
                  </a:lnTo>
                  <a:lnTo>
                    <a:pt x="7318" y="163492"/>
                  </a:lnTo>
                  <a:lnTo>
                    <a:pt x="13004" y="177076"/>
                  </a:lnTo>
                  <a:close/>
                </a:path>
                <a:path w="217170" h="234950">
                  <a:moveTo>
                    <a:pt x="53949" y="47751"/>
                  </a:moveTo>
                  <a:lnTo>
                    <a:pt x="65993" y="38174"/>
                  </a:lnTo>
                  <a:lnTo>
                    <a:pt x="79152" y="31332"/>
                  </a:lnTo>
                  <a:lnTo>
                    <a:pt x="93425" y="27226"/>
                  </a:lnTo>
                  <a:lnTo>
                    <a:pt x="108813" y="25857"/>
                  </a:lnTo>
                  <a:lnTo>
                    <a:pt x="119758" y="26567"/>
                  </a:lnTo>
                  <a:lnTo>
                    <a:pt x="157765" y="43503"/>
                  </a:lnTo>
                  <a:lnTo>
                    <a:pt x="180782" y="80040"/>
                  </a:lnTo>
                  <a:lnTo>
                    <a:pt x="186055" y="117640"/>
                  </a:lnTo>
                  <a:lnTo>
                    <a:pt x="184685" y="138292"/>
                  </a:lnTo>
                  <a:lnTo>
                    <a:pt x="164147" y="185280"/>
                  </a:lnTo>
                  <a:lnTo>
                    <a:pt x="124551" y="207627"/>
                  </a:lnTo>
                  <a:lnTo>
                    <a:pt x="108356" y="209118"/>
                  </a:lnTo>
                  <a:lnTo>
                    <a:pt x="92411" y="207642"/>
                  </a:lnTo>
                  <a:lnTo>
                    <a:pt x="53022" y="185508"/>
                  </a:lnTo>
                  <a:lnTo>
                    <a:pt x="32341" y="140310"/>
                  </a:lnTo>
                  <a:lnTo>
                    <a:pt x="30962" y="120891"/>
                  </a:lnTo>
                  <a:lnTo>
                    <a:pt x="32398" y="97109"/>
                  </a:lnTo>
                  <a:lnTo>
                    <a:pt x="36707" y="76992"/>
                  </a:lnTo>
                  <a:lnTo>
                    <a:pt x="43891" y="60539"/>
                  </a:lnTo>
                  <a:lnTo>
                    <a:pt x="53949" y="47751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820468" y="9317901"/>
              <a:ext cx="179070" cy="227329"/>
            </a:xfrm>
            <a:custGeom>
              <a:avLst/>
              <a:gdLst/>
              <a:ahLst/>
              <a:cxnLst/>
              <a:rect l="l" t="t" r="r" b="b"/>
              <a:pathLst>
                <a:path w="179070" h="227329">
                  <a:moveTo>
                    <a:pt x="28790" y="226910"/>
                  </a:moveTo>
                  <a:lnTo>
                    <a:pt x="28790" y="48602"/>
                  </a:lnTo>
                  <a:lnTo>
                    <a:pt x="147967" y="226910"/>
                  </a:lnTo>
                  <a:lnTo>
                    <a:pt x="178777" y="226910"/>
                  </a:lnTo>
                  <a:lnTo>
                    <a:pt x="178777" y="0"/>
                  </a:lnTo>
                  <a:lnTo>
                    <a:pt x="149987" y="0"/>
                  </a:lnTo>
                  <a:lnTo>
                    <a:pt x="149987" y="178155"/>
                  </a:lnTo>
                  <a:lnTo>
                    <a:pt x="30797" y="0"/>
                  </a:lnTo>
                  <a:lnTo>
                    <a:pt x="0" y="0"/>
                  </a:lnTo>
                  <a:lnTo>
                    <a:pt x="0" y="226910"/>
                  </a:lnTo>
                  <a:lnTo>
                    <a:pt x="28790" y="226910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026125" y="9317901"/>
              <a:ext cx="208279" cy="227329"/>
            </a:xfrm>
            <a:custGeom>
              <a:avLst/>
              <a:gdLst/>
              <a:ahLst/>
              <a:cxnLst/>
              <a:rect l="l" t="t" r="r" b="b"/>
              <a:pathLst>
                <a:path w="208280" h="227329">
                  <a:moveTo>
                    <a:pt x="117475" y="226910"/>
                  </a:moveTo>
                  <a:lnTo>
                    <a:pt x="117475" y="130797"/>
                  </a:lnTo>
                  <a:lnTo>
                    <a:pt x="208026" y="0"/>
                  </a:lnTo>
                  <a:lnTo>
                    <a:pt x="173037" y="0"/>
                  </a:lnTo>
                  <a:lnTo>
                    <a:pt x="129082" y="66713"/>
                  </a:lnTo>
                  <a:lnTo>
                    <a:pt x="104317" y="106794"/>
                  </a:lnTo>
                  <a:lnTo>
                    <a:pt x="98869" y="97202"/>
                  </a:lnTo>
                  <a:lnTo>
                    <a:pt x="93210" y="87609"/>
                  </a:lnTo>
                  <a:lnTo>
                    <a:pt x="87338" y="78013"/>
                  </a:lnTo>
                  <a:lnTo>
                    <a:pt x="81254" y="68414"/>
                  </a:lnTo>
                  <a:lnTo>
                    <a:pt x="36525" y="0"/>
                  </a:lnTo>
                  <a:lnTo>
                    <a:pt x="0" y="0"/>
                  </a:lnTo>
                  <a:lnTo>
                    <a:pt x="87452" y="130797"/>
                  </a:lnTo>
                  <a:lnTo>
                    <a:pt x="87452" y="226910"/>
                  </a:lnTo>
                  <a:lnTo>
                    <a:pt x="117475" y="226910"/>
                  </a:lnTo>
                  <a:close/>
                </a:path>
              </a:pathLst>
            </a:custGeom>
            <a:ln w="9055">
              <a:solidFill>
                <a:srgbClr val="166F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0300304" y="9215119"/>
            <a:ext cx="321310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solidFill>
                  <a:srgbClr val="166FA0"/>
                </a:solidFill>
                <a:latin typeface="Arial"/>
                <a:cs typeface="Arial"/>
              </a:rPr>
              <a:t>PROJECT</a:t>
            </a:r>
            <a:r>
              <a:rPr dirty="0" sz="2500" spc="-40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166FA0"/>
                </a:solidFill>
                <a:latin typeface="Arial"/>
                <a:cs typeface="Arial"/>
              </a:rPr>
              <a:t>ACRONYM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260158" y="9317901"/>
            <a:ext cx="216535" cy="227329"/>
          </a:xfrm>
          <a:custGeom>
            <a:avLst/>
            <a:gdLst/>
            <a:ahLst/>
            <a:cxnLst/>
            <a:rect l="l" t="t" r="r" b="b"/>
            <a:pathLst>
              <a:path w="216534" h="227329">
                <a:moveTo>
                  <a:pt x="28943" y="226910"/>
                </a:moveTo>
                <a:lnTo>
                  <a:pt x="28943" y="33743"/>
                </a:lnTo>
                <a:lnTo>
                  <a:pt x="94564" y="226910"/>
                </a:lnTo>
                <a:lnTo>
                  <a:pt x="121653" y="226910"/>
                </a:lnTo>
                <a:lnTo>
                  <a:pt x="187591" y="36995"/>
                </a:lnTo>
                <a:lnTo>
                  <a:pt x="187591" y="226910"/>
                </a:lnTo>
                <a:lnTo>
                  <a:pt x="216534" y="226910"/>
                </a:lnTo>
                <a:lnTo>
                  <a:pt x="216534" y="0"/>
                </a:lnTo>
                <a:lnTo>
                  <a:pt x="176136" y="0"/>
                </a:lnTo>
                <a:lnTo>
                  <a:pt x="121805" y="157873"/>
                </a:lnTo>
                <a:lnTo>
                  <a:pt x="109740" y="194246"/>
                </a:lnTo>
                <a:lnTo>
                  <a:pt x="107785" y="187969"/>
                </a:lnTo>
                <a:lnTo>
                  <a:pt x="105329" y="180281"/>
                </a:lnTo>
                <a:lnTo>
                  <a:pt x="102370" y="171181"/>
                </a:lnTo>
                <a:lnTo>
                  <a:pt x="98907" y="160667"/>
                </a:lnTo>
                <a:lnTo>
                  <a:pt x="45199" y="0"/>
                </a:lnTo>
                <a:lnTo>
                  <a:pt x="0" y="0"/>
                </a:lnTo>
                <a:lnTo>
                  <a:pt x="0" y="226910"/>
                </a:lnTo>
                <a:lnTo>
                  <a:pt x="28943" y="226910"/>
                </a:lnTo>
                <a:close/>
              </a:path>
            </a:pathLst>
          </a:custGeom>
          <a:ln w="9055">
            <a:solidFill>
              <a:srgbClr val="166F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xfrm>
            <a:off x="444500" y="2471291"/>
            <a:ext cx="8716010" cy="9423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dirty="0" spc="-50"/>
              <a:t> </a:t>
            </a:r>
            <a:r>
              <a:rPr dirty="0"/>
              <a:t>evaluate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effect</a:t>
            </a:r>
            <a:r>
              <a:rPr dirty="0" spc="-70"/>
              <a:t> </a:t>
            </a:r>
            <a:r>
              <a:rPr dirty="0"/>
              <a:t>on</a:t>
            </a:r>
            <a:r>
              <a:rPr dirty="0" spc="-60"/>
              <a:t> </a:t>
            </a:r>
            <a:r>
              <a:rPr dirty="0"/>
              <a:t>recovering</a:t>
            </a:r>
            <a:r>
              <a:rPr dirty="0" spc="-90"/>
              <a:t> </a:t>
            </a:r>
            <a:r>
              <a:rPr dirty="0" spc="-10"/>
              <a:t>Nutrients.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u="sng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Thermogravimetric</a:t>
            </a:r>
            <a:r>
              <a:rPr dirty="0" u="sng" sz="2800" spc="-5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evaluation</a:t>
            </a:r>
            <a:r>
              <a:rPr dirty="0" u="sng" sz="2800" spc="-7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of</a:t>
            </a:r>
            <a:r>
              <a:rPr dirty="0" u="sng" sz="2800" spc="-9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sludges</a:t>
            </a:r>
            <a:r>
              <a:rPr dirty="0" u="sng" sz="2800" spc="-7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and</a:t>
            </a:r>
            <a:r>
              <a:rPr dirty="0" u="sng" sz="2800" spc="-8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800" spc="-1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polymers</a:t>
            </a:r>
            <a:endParaRPr sz="2800"/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5117" y="3771896"/>
            <a:ext cx="3309365" cy="4412487"/>
          </a:xfrm>
          <a:prstGeom prst="rect">
            <a:avLst/>
          </a:prstGeom>
        </p:spPr>
      </p:pic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111625" y="3768723"/>
          <a:ext cx="6711950" cy="4410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1760"/>
                <a:gridCol w="992505"/>
                <a:gridCol w="1313179"/>
                <a:gridCol w="1671954"/>
              </a:tblGrid>
              <a:tr h="66167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Parameter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0D2037"/>
                    </a:solidFill>
                  </a:tcPr>
                </a:tc>
                <a:tc>
                  <a:txBody>
                    <a:bodyPr/>
                    <a:lstStyle/>
                    <a:p>
                      <a:pPr marL="240665" marR="132080" indent="-1009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Untreated Sludge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0D2037"/>
                    </a:solidFill>
                  </a:tcPr>
                </a:tc>
                <a:tc>
                  <a:txBody>
                    <a:bodyPr/>
                    <a:lstStyle/>
                    <a:p>
                      <a:pPr marL="295910" marR="288925" indent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Sludge-HIMOLOC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A34988"/>
                    </a:solidFill>
                  </a:tcPr>
                </a:tc>
                <a:tc>
                  <a:txBody>
                    <a:bodyPr/>
                    <a:lstStyle/>
                    <a:p>
                      <a:pPr marL="538480" marR="530225" indent="165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Sludge-Emulsió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6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Nitrogen</a:t>
                      </a:r>
                      <a:r>
                        <a:rPr dirty="0" sz="1200" spc="-5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0,47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1,93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1,53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Organic</a:t>
                      </a:r>
                      <a:r>
                        <a:rPr dirty="0" sz="1200" spc="-4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Nitrogen</a:t>
                      </a:r>
                      <a:r>
                        <a:rPr dirty="0" sz="1200" spc="-5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0,32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1,25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1,01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Ammonia</a:t>
                      </a:r>
                      <a:r>
                        <a:rPr dirty="0" sz="1200" spc="-7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nitrogen</a:t>
                      </a:r>
                      <a:r>
                        <a:rPr dirty="0" sz="1200" spc="-5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0,15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0,69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0,52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Phosphorus</a:t>
                      </a:r>
                      <a:r>
                        <a:rPr dirty="0" sz="1200" spc="-6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(P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Cambria Math"/>
                          <a:cs typeface="Cambria Math"/>
                        </a:rPr>
                        <a:t>₅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200" spc="-3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0,24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1,03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0,89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Acid</a:t>
                      </a:r>
                      <a:r>
                        <a:rPr dirty="0" sz="1200" spc="-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humic</a:t>
                      </a: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1,4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5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6,9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4,5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4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humic</a:t>
                      </a:r>
                      <a:r>
                        <a:rPr dirty="0" sz="1200" spc="-4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ext.</a:t>
                      </a:r>
                      <a:r>
                        <a:rPr dirty="0" sz="1200" spc="-1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2,6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11,7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8,0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Zinc</a:t>
                      </a: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(Zn)</a:t>
                      </a: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mg/Kg</a:t>
                      </a: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s.m.s.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669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5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646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803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880744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i="1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E. coli</a:t>
                      </a:r>
                      <a:r>
                        <a:rPr dirty="0" sz="1200" spc="-20" i="1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(ufc/g)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1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570000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2900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1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42000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715010" marR="671195" indent="-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200" spc="-1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Respiratory</a:t>
                      </a: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Activity </a:t>
                      </a:r>
                      <a:r>
                        <a:rPr dirty="0" sz="1200" spc="-2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AT4</a:t>
                      </a:r>
                      <a:r>
                        <a:rPr dirty="0" sz="1200" spc="-4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(mg</a:t>
                      </a: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20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/g</a:t>
                      </a:r>
                      <a:r>
                        <a:rPr dirty="0" sz="1200" spc="-3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ms)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dirty="0" sz="1200" spc="-2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6,28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033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dirty="0" sz="1200" spc="-10">
                          <a:solidFill>
                            <a:srgbClr val="49452A"/>
                          </a:solidFill>
                          <a:latin typeface="Arial"/>
                          <a:cs typeface="Arial"/>
                        </a:rPr>
                        <a:t>14,94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0335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11125200" y="4085310"/>
            <a:ext cx="4953000" cy="3785870"/>
          </a:xfrm>
          <a:custGeom>
            <a:avLst/>
            <a:gdLst/>
            <a:ahLst/>
            <a:cxnLst/>
            <a:rect l="l" t="t" r="r" b="b"/>
            <a:pathLst>
              <a:path w="4953000" h="3785870">
                <a:moveTo>
                  <a:pt x="4953000" y="0"/>
                </a:moveTo>
                <a:lnTo>
                  <a:pt x="0" y="0"/>
                </a:lnTo>
                <a:lnTo>
                  <a:pt x="0" y="3785654"/>
                </a:lnTo>
                <a:lnTo>
                  <a:pt x="4953000" y="3785654"/>
                </a:lnTo>
                <a:lnTo>
                  <a:pt x="495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203940" y="4110715"/>
            <a:ext cx="4791710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HIMOLOC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Treated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Sludge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355600" marR="247015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Has</a:t>
            </a:r>
            <a:r>
              <a:rPr dirty="0" sz="2400" spc="-4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higher</a:t>
            </a:r>
            <a:r>
              <a:rPr dirty="0" sz="2400" spc="-5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agronomic</a:t>
            </a:r>
            <a:r>
              <a:rPr dirty="0" sz="2400" spc="-5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AF50"/>
                </a:solidFill>
                <a:latin typeface="Arial"/>
                <a:cs typeface="Arial"/>
              </a:rPr>
              <a:t>value: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nitrogen,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phosphorus, </a:t>
            </a:r>
            <a:r>
              <a:rPr dirty="0" sz="2400">
                <a:latin typeface="Arial"/>
                <a:cs typeface="Arial"/>
              </a:rPr>
              <a:t>humic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acid,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humic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extract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Wingdings"/>
              <a:buChar char=""/>
            </a:pPr>
            <a:endParaRPr sz="24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dirty="0" sz="2400">
                <a:latin typeface="Arial"/>
                <a:cs typeface="Arial"/>
              </a:rPr>
              <a:t>lower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zinc,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much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lower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E.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coli,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lower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respiratory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activity, </a:t>
            </a:r>
            <a:r>
              <a:rPr dirty="0" sz="2400">
                <a:latin typeface="Arial"/>
                <a:cs typeface="Arial"/>
              </a:rPr>
              <a:t>which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point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to</a:t>
            </a:r>
            <a:r>
              <a:rPr dirty="0" sz="2400" spc="-6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better</a:t>
            </a:r>
            <a:r>
              <a:rPr dirty="0" sz="2400" spc="-5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safety</a:t>
            </a:r>
            <a:r>
              <a:rPr dirty="0" sz="2400" spc="-5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00AF50"/>
                </a:solidFill>
                <a:latin typeface="Arial"/>
                <a:cs typeface="Arial"/>
              </a:rPr>
              <a:t>and </a:t>
            </a:r>
            <a:r>
              <a:rPr dirty="0" sz="2400" spc="-10" b="1">
                <a:solidFill>
                  <a:srgbClr val="00AF50"/>
                </a:solidFill>
                <a:latin typeface="Arial"/>
                <a:cs typeface="Arial"/>
              </a:rPr>
              <a:t>stability.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2471291"/>
            <a:ext cx="654875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166FA0"/>
                </a:solidFill>
                <a:latin typeface="Arial"/>
                <a:cs typeface="Arial"/>
              </a:rPr>
              <a:t>Let’s</a:t>
            </a:r>
            <a:r>
              <a:rPr dirty="0" sz="3200" spc="-30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66FA0"/>
                </a:solidFill>
                <a:latin typeface="Arial"/>
                <a:cs typeface="Arial"/>
              </a:rPr>
              <a:t>GO</a:t>
            </a:r>
            <a:r>
              <a:rPr dirty="0" sz="3200" spc="-5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66FA0"/>
                </a:solidFill>
                <a:latin typeface="Arial"/>
                <a:cs typeface="Arial"/>
              </a:rPr>
              <a:t>to</a:t>
            </a:r>
            <a:r>
              <a:rPr dirty="0" sz="3200" spc="-3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66FA0"/>
                </a:solidFill>
                <a:latin typeface="Arial"/>
                <a:cs typeface="Arial"/>
              </a:rPr>
              <a:t>the</a:t>
            </a:r>
            <a:r>
              <a:rPr dirty="0" sz="3200" spc="-40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66FA0"/>
                </a:solidFill>
                <a:latin typeface="Arial"/>
                <a:cs typeface="Arial"/>
              </a:rPr>
              <a:t>Field</a:t>
            </a:r>
            <a:r>
              <a:rPr dirty="0" sz="3200" spc="-35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66FA0"/>
                </a:solidFill>
                <a:latin typeface="Arial"/>
                <a:cs typeface="Arial"/>
              </a:rPr>
              <a:t>with</a:t>
            </a:r>
            <a:r>
              <a:rPr dirty="0" sz="3200" spc="-40">
                <a:solidFill>
                  <a:srgbClr val="166FA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166FA0"/>
                </a:solidFill>
                <a:latin typeface="Arial"/>
                <a:cs typeface="Arial"/>
              </a:rPr>
              <a:t>Spinach's!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515600" y="4166527"/>
            <a:ext cx="6303645" cy="4067175"/>
            <a:chOff x="10515600" y="4166527"/>
            <a:chExt cx="6303645" cy="4067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600" y="4166527"/>
              <a:ext cx="5862319" cy="4067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68839" y="5091239"/>
              <a:ext cx="449884" cy="31424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60597" y="4166527"/>
              <a:ext cx="758126" cy="227440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9000" y="2053615"/>
            <a:ext cx="1533359" cy="12328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661140" y="4350952"/>
            <a:ext cx="107505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 b="1">
                <a:solidFill>
                  <a:srgbClr val="00AF50"/>
                </a:solidFill>
                <a:latin typeface="Arial"/>
                <a:cs typeface="Arial"/>
              </a:rPr>
              <a:t>+49%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8724900"/>
            <a:ext cx="3639934" cy="12124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7975" y="9008173"/>
            <a:ext cx="3639947" cy="8968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5012" y="6649059"/>
            <a:ext cx="5886958" cy="30469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166" y="2895726"/>
            <a:ext cx="7556233" cy="58926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40240" y="2983107"/>
            <a:ext cx="1094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5025" algn="l"/>
              </a:tabLst>
            </a:pPr>
            <a:r>
              <a:rPr dirty="0" sz="1800" spc="-20">
                <a:solidFill>
                  <a:srgbClr val="7E7E7E"/>
                </a:solidFill>
                <a:latin typeface="Trebuchet MS"/>
                <a:cs typeface="Trebuchet MS"/>
              </a:rPr>
              <a:t>From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	</a:t>
            </a:r>
            <a:r>
              <a:rPr dirty="0" sz="1800" spc="-25">
                <a:solidFill>
                  <a:srgbClr val="7E7E7E"/>
                </a:solidFill>
                <a:latin typeface="Trebuchet MS"/>
                <a:cs typeface="Trebuchet MS"/>
              </a:rPr>
              <a:t>an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10239" y="2983107"/>
            <a:ext cx="1088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7E7E7E"/>
                </a:solidFill>
                <a:latin typeface="Trebuchet MS"/>
                <a:cs typeface="Trebuchet MS"/>
              </a:rPr>
              <a:t>agronomic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74294" y="2983107"/>
            <a:ext cx="1301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7E7E7E"/>
                </a:solidFill>
                <a:latin typeface="Trebuchet MS"/>
                <a:cs typeface="Trebuchet MS"/>
              </a:rPr>
              <a:t>perspective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51636" y="2983107"/>
            <a:ext cx="17265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2465" algn="l"/>
              </a:tabLst>
            </a:pPr>
            <a:r>
              <a:rPr dirty="0" sz="1800" spc="-25" b="1">
                <a:solidFill>
                  <a:srgbClr val="00AF50"/>
                </a:solidFill>
                <a:latin typeface="Trebuchet MS"/>
                <a:cs typeface="Trebuchet MS"/>
              </a:rPr>
              <a:t>the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enhanced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40240" y="3257426"/>
            <a:ext cx="11963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availability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16411" y="3257426"/>
            <a:ext cx="14274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165" algn="l"/>
              </a:tabLst>
            </a:pPr>
            <a:r>
              <a:rPr dirty="0" sz="1800" spc="-25" b="1">
                <a:solidFill>
                  <a:srgbClr val="00AF50"/>
                </a:solidFill>
                <a:latin typeface="Trebuchet MS"/>
                <a:cs typeface="Trebuchet MS"/>
              </a:rPr>
              <a:t>of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nutrients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24155" y="3257426"/>
            <a:ext cx="2214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8330" algn="l"/>
              </a:tabLst>
            </a:pPr>
            <a:r>
              <a:rPr dirty="0" sz="1800" spc="-25" b="1">
                <a:solidFill>
                  <a:srgbClr val="00AF50"/>
                </a:solidFill>
                <a:latin typeface="Trebuchet MS"/>
                <a:cs typeface="Trebuchet MS"/>
              </a:rPr>
              <a:t>and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micronutrients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18512" y="3257426"/>
            <a:ext cx="659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under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40240" y="3531746"/>
            <a:ext cx="2186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9330" algn="l"/>
              </a:tabLst>
            </a:pP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sludge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treatments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98673" y="3531746"/>
            <a:ext cx="2422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690" algn="l"/>
                <a:tab pos="1875789" algn="l"/>
              </a:tabLst>
            </a:pP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represents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50" b="1">
                <a:solidFill>
                  <a:srgbClr val="00AF50"/>
                </a:solidFill>
                <a:latin typeface="Trebuchet MS"/>
                <a:cs typeface="Trebuchet MS"/>
              </a:rPr>
              <a:t>a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20" b="1">
                <a:solidFill>
                  <a:srgbClr val="00AF50"/>
                </a:solidFill>
                <a:latin typeface="Trebuchet MS"/>
                <a:cs typeface="Trebuchet MS"/>
              </a:rPr>
              <a:t>clear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92655" y="3531746"/>
            <a:ext cx="883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benefit,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40011" y="3806066"/>
            <a:ext cx="1341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contributing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07368" y="3806066"/>
            <a:ext cx="31648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6675" algn="l"/>
                <a:tab pos="2202180" algn="l"/>
              </a:tabLst>
            </a:pP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improved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20" b="1">
                <a:solidFill>
                  <a:srgbClr val="00AF50"/>
                </a:solidFill>
                <a:latin typeface="Trebuchet MS"/>
                <a:cs typeface="Trebuchet MS"/>
              </a:rPr>
              <a:t>plant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nutrition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40011" y="4080386"/>
            <a:ext cx="1485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performance,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70843" y="3806066"/>
            <a:ext cx="44075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3675" algn="l"/>
              </a:tabLst>
            </a:pPr>
            <a:r>
              <a:rPr dirty="0" sz="1800" spc="-25" b="1">
                <a:solidFill>
                  <a:srgbClr val="00AF50"/>
                </a:solidFill>
                <a:latin typeface="Trebuchet MS"/>
                <a:cs typeface="Trebuchet MS"/>
              </a:rPr>
              <a:t>to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25" b="1">
                <a:solidFill>
                  <a:srgbClr val="00AF50"/>
                </a:solidFill>
                <a:latin typeface="Trebuchet MS"/>
                <a:cs typeface="Trebuchet MS"/>
              </a:rPr>
              <a:t>and</a:t>
            </a:r>
            <a:endParaRPr sz="1800">
              <a:latin typeface="Trebuchet MS"/>
              <a:cs typeface="Trebuchet MS"/>
            </a:endParaRPr>
          </a:p>
          <a:p>
            <a:pPr marL="48895">
              <a:lnSpc>
                <a:spcPct val="100000"/>
              </a:lnSpc>
              <a:tabLst>
                <a:tab pos="475615" algn="l"/>
                <a:tab pos="1666875" algn="l"/>
                <a:tab pos="2077085" algn="l"/>
                <a:tab pos="3000375" algn="l"/>
                <a:tab pos="4003675" algn="l"/>
              </a:tabLst>
            </a:pPr>
            <a:r>
              <a:rPr dirty="0" sz="1800" spc="-25" b="1">
                <a:solidFill>
                  <a:srgbClr val="00AF50"/>
                </a:solidFill>
                <a:latin typeface="Trebuchet MS"/>
                <a:cs typeface="Trebuchet MS"/>
              </a:rPr>
              <a:t>as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reflected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25" b="1">
                <a:solidFill>
                  <a:srgbClr val="00AF50"/>
                </a:solidFill>
                <a:latin typeface="Trebuchet MS"/>
                <a:cs typeface="Trebuchet MS"/>
              </a:rPr>
              <a:t>in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earlier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harvest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	</a:t>
            </a:r>
            <a:r>
              <a:rPr dirty="0" sz="1800" spc="-25" b="1">
                <a:solidFill>
                  <a:srgbClr val="00AF50"/>
                </a:solidFill>
                <a:latin typeface="Trebuchet MS"/>
                <a:cs typeface="Trebuchet MS"/>
              </a:rPr>
              <a:t>and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38182" y="4354706"/>
            <a:ext cx="6040755" cy="2214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97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increased</a:t>
            </a:r>
            <a:r>
              <a:rPr dirty="0" sz="1800" spc="-85" b="1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vegetative</a:t>
            </a:r>
            <a:r>
              <a:rPr dirty="0" sz="1800" spc="-70" b="1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growth.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800">
              <a:latin typeface="Trebuchet MS"/>
              <a:cs typeface="Trebuchet MS"/>
            </a:endParaRPr>
          </a:p>
          <a:p>
            <a:pPr algn="just" marL="12700" marR="5080" indent="1270">
              <a:lnSpc>
                <a:spcPct val="99600"/>
              </a:lnSpc>
            </a:pP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The</a:t>
            </a:r>
            <a:r>
              <a:rPr dirty="0" sz="1800" spc="5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results</a:t>
            </a:r>
            <a:r>
              <a:rPr dirty="0" sz="1800" spc="6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demonstrate</a:t>
            </a:r>
            <a:r>
              <a:rPr dirty="0" sz="1800" spc="8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that</a:t>
            </a:r>
            <a:r>
              <a:rPr dirty="0" sz="1800" spc="6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the</a:t>
            </a:r>
            <a:r>
              <a:rPr dirty="0" sz="1800" spc="6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type</a:t>
            </a:r>
            <a:r>
              <a:rPr dirty="0" sz="1800" spc="6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of</a:t>
            </a:r>
            <a:r>
              <a:rPr dirty="0" sz="1800" spc="4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polymer</a:t>
            </a:r>
            <a:r>
              <a:rPr dirty="0" sz="1800" spc="6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used</a:t>
            </a:r>
            <a:r>
              <a:rPr dirty="0" sz="1800" spc="6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Trebuchet MS"/>
                <a:cs typeface="Trebuchet MS"/>
              </a:rPr>
              <a:t>in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sludge conditioning plays a crucial role in controlling </a:t>
            </a:r>
            <a:r>
              <a:rPr dirty="0" sz="1800" spc="-10">
                <a:solidFill>
                  <a:srgbClr val="7E7E7E"/>
                </a:solidFill>
                <a:latin typeface="Trebuchet MS"/>
                <a:cs typeface="Trebuchet MS"/>
              </a:rPr>
              <a:t>soil–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plant</a:t>
            </a:r>
            <a:r>
              <a:rPr dirty="0" sz="1800" spc="114">
                <a:solidFill>
                  <a:srgbClr val="7E7E7E"/>
                </a:solidFill>
                <a:latin typeface="Trebuchet MS"/>
                <a:cs typeface="Trebuchet MS"/>
              </a:rPr>
              <a:t> 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interactions.</a:t>
            </a:r>
            <a:r>
              <a:rPr dirty="0" sz="1800" spc="114">
                <a:solidFill>
                  <a:srgbClr val="7E7E7E"/>
                </a:solidFill>
                <a:latin typeface="Trebuchet MS"/>
                <a:cs typeface="Trebuchet MS"/>
              </a:rPr>
              <a:t>  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Sludge-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Himoloc,</a:t>
            </a:r>
            <a:r>
              <a:rPr dirty="0" sz="1800" spc="110" b="1">
                <a:solidFill>
                  <a:srgbClr val="00AF50"/>
                </a:solidFill>
                <a:latin typeface="Trebuchet MS"/>
                <a:cs typeface="Trebuchet MS"/>
              </a:rPr>
              <a:t> 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characterized</a:t>
            </a:r>
            <a:r>
              <a:rPr dirty="0" sz="1800" spc="120" b="1">
                <a:solidFill>
                  <a:srgbClr val="00AF50"/>
                </a:solidFill>
                <a:latin typeface="Trebuchet MS"/>
                <a:cs typeface="Trebuchet MS"/>
              </a:rPr>
              <a:t>  </a:t>
            </a:r>
            <a:r>
              <a:rPr dirty="0" sz="1800" spc="-25" b="1">
                <a:solidFill>
                  <a:srgbClr val="00AF50"/>
                </a:solidFill>
                <a:latin typeface="Trebuchet MS"/>
                <a:cs typeface="Trebuchet MS"/>
              </a:rPr>
              <a:t>by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higher</a:t>
            </a:r>
            <a:r>
              <a:rPr dirty="0" sz="1800" spc="360" b="1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organic</a:t>
            </a:r>
            <a:r>
              <a:rPr dirty="0" sz="1800" spc="360" b="1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matter</a:t>
            </a:r>
            <a:r>
              <a:rPr dirty="0" sz="1800" spc="370" b="1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reactivity</a:t>
            </a:r>
            <a:r>
              <a:rPr dirty="0" sz="1800" spc="360" b="1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and</a:t>
            </a:r>
            <a:r>
              <a:rPr dirty="0" sz="1800" spc="365" b="1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biodegradability,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promotes</a:t>
            </a:r>
            <a:r>
              <a:rPr dirty="0" sz="1800" spc="204" b="1">
                <a:solidFill>
                  <a:srgbClr val="00AF50"/>
                </a:solidFill>
                <a:latin typeface="Trebuchet MS"/>
                <a:cs typeface="Trebuchet MS"/>
              </a:rPr>
              <a:t> 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a</a:t>
            </a:r>
            <a:r>
              <a:rPr dirty="0" sz="1800" spc="215" b="1">
                <a:solidFill>
                  <a:srgbClr val="00AF50"/>
                </a:solidFill>
                <a:latin typeface="Trebuchet MS"/>
                <a:cs typeface="Trebuchet MS"/>
              </a:rPr>
              <a:t> 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more</a:t>
            </a:r>
            <a:r>
              <a:rPr dirty="0" sz="1800" spc="204" b="1">
                <a:solidFill>
                  <a:srgbClr val="00AF50"/>
                </a:solidFill>
                <a:latin typeface="Trebuchet MS"/>
                <a:cs typeface="Trebuchet MS"/>
              </a:rPr>
              <a:t> 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dynamic</a:t>
            </a:r>
            <a:r>
              <a:rPr dirty="0" sz="1800" spc="210" b="1">
                <a:solidFill>
                  <a:srgbClr val="00AF50"/>
                </a:solidFill>
                <a:latin typeface="Trebuchet MS"/>
                <a:cs typeface="Trebuchet MS"/>
              </a:rPr>
              <a:t> 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system</a:t>
            </a:r>
            <a:r>
              <a:rPr dirty="0" sz="1800" spc="210" b="1">
                <a:solidFill>
                  <a:srgbClr val="00AF50"/>
                </a:solidFill>
                <a:latin typeface="Trebuchet MS"/>
                <a:cs typeface="Trebuchet MS"/>
              </a:rPr>
              <a:t> 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with</a:t>
            </a:r>
            <a:r>
              <a:rPr dirty="0" sz="1800" spc="204" b="1">
                <a:solidFill>
                  <a:srgbClr val="00AF50"/>
                </a:solidFill>
                <a:latin typeface="Trebuchet MS"/>
                <a:cs typeface="Trebuchet MS"/>
              </a:rPr>
              <a:t>  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enhanced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nutrient</a:t>
            </a:r>
            <a:r>
              <a:rPr dirty="0" sz="1800" spc="-45" b="1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cycling</a:t>
            </a:r>
            <a:r>
              <a:rPr dirty="0" sz="1800" spc="-50" b="1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and</a:t>
            </a:r>
            <a:r>
              <a:rPr dirty="0" sz="1800" spc="-40" b="1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AF50"/>
                </a:solidFill>
                <a:latin typeface="Trebuchet MS"/>
                <a:cs typeface="Trebuchet MS"/>
              </a:rPr>
              <a:t>metal</a:t>
            </a:r>
            <a:r>
              <a:rPr dirty="0" sz="1800" spc="-25" b="1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00AF50"/>
                </a:solidFill>
                <a:latin typeface="Trebuchet MS"/>
                <a:cs typeface="Trebuchet MS"/>
              </a:rPr>
              <a:t>bioavailability.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dirty="0" spc="-50"/>
              <a:t> </a:t>
            </a:r>
            <a:r>
              <a:rPr dirty="0"/>
              <a:t>analyze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foliar</a:t>
            </a:r>
            <a:r>
              <a:rPr dirty="0" spc="-50"/>
              <a:t> </a:t>
            </a:r>
            <a:r>
              <a:rPr dirty="0" spc="-10"/>
              <a:t>parameters.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935" y="9055949"/>
            <a:ext cx="2913607" cy="5627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7975" y="9008173"/>
            <a:ext cx="3639947" cy="896848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Final</a:t>
            </a:r>
            <a:r>
              <a:rPr dirty="0" spc="-50"/>
              <a:t> </a:t>
            </a:r>
            <a:r>
              <a:rPr dirty="0" spc="-10"/>
              <a:t>Summary: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</a:tabLst>
            </a:pPr>
            <a:r>
              <a:rPr dirty="0"/>
              <a:t>HIMOLOC</a:t>
            </a:r>
            <a:r>
              <a:rPr dirty="0" spc="-85"/>
              <a:t> </a:t>
            </a:r>
            <a:r>
              <a:rPr dirty="0"/>
              <a:t>Water</a:t>
            </a:r>
            <a:r>
              <a:rPr dirty="0" spc="-105"/>
              <a:t> </a:t>
            </a:r>
            <a:r>
              <a:rPr dirty="0"/>
              <a:t>Based</a:t>
            </a:r>
            <a:r>
              <a:rPr dirty="0" spc="-100"/>
              <a:t> </a:t>
            </a:r>
            <a:r>
              <a:rPr dirty="0"/>
              <a:t>Flocculants</a:t>
            </a:r>
            <a:r>
              <a:rPr dirty="0" spc="-80"/>
              <a:t> </a:t>
            </a:r>
            <a:r>
              <a:rPr dirty="0" b="0">
                <a:latin typeface="Arial"/>
                <a:cs typeface="Arial"/>
              </a:rPr>
              <a:t>have</a:t>
            </a:r>
            <a:r>
              <a:rPr dirty="0" spc="-10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demonstrated:</a:t>
            </a:r>
          </a:p>
          <a:p>
            <a:pPr lvl="1" marL="927100" indent="-457200">
              <a:lnSpc>
                <a:spcPct val="100000"/>
              </a:lnSpc>
              <a:buFont typeface="Wingdings"/>
              <a:buChar char=""/>
              <a:tabLst>
                <a:tab pos="927100" algn="l"/>
              </a:tabLst>
            </a:pPr>
            <a:r>
              <a:rPr dirty="0" sz="2800">
                <a:latin typeface="Arial"/>
                <a:cs typeface="Arial"/>
              </a:rPr>
              <a:t>Not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adding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solvents/hydrocarbons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dewatered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sludge</a:t>
            </a:r>
            <a:endParaRPr sz="28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buFont typeface="Wingdings"/>
              <a:buChar char=""/>
              <a:tabLst>
                <a:tab pos="927100" algn="l"/>
              </a:tabLst>
            </a:pPr>
            <a:r>
              <a:rPr dirty="0" sz="2800">
                <a:latin typeface="Arial"/>
                <a:cs typeface="Arial"/>
              </a:rPr>
              <a:t>Increase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biodegradability</a:t>
            </a:r>
            <a:endParaRPr sz="28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buFont typeface="Wingdings"/>
              <a:buChar char=""/>
              <a:tabLst>
                <a:tab pos="927100" algn="l"/>
              </a:tabLst>
            </a:pPr>
            <a:r>
              <a:rPr dirty="0" sz="2800">
                <a:latin typeface="Arial"/>
                <a:cs typeface="Arial"/>
              </a:rPr>
              <a:t>Promotes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microbial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activity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faster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stabilization</a:t>
            </a:r>
            <a:endParaRPr sz="28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927100" algn="l"/>
              </a:tabLst>
            </a:pPr>
            <a:r>
              <a:rPr dirty="0" sz="2800">
                <a:latin typeface="Arial"/>
                <a:cs typeface="Arial"/>
              </a:rPr>
              <a:t>Promoted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fungal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diversity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compatible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seed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germination</a:t>
            </a:r>
            <a:endParaRPr sz="28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buFont typeface="Wingdings"/>
              <a:buChar char=""/>
              <a:tabLst>
                <a:tab pos="927100" algn="l"/>
              </a:tabLst>
            </a:pPr>
            <a:r>
              <a:rPr dirty="0" sz="2800">
                <a:latin typeface="Arial"/>
                <a:cs typeface="Arial"/>
              </a:rPr>
              <a:t>Higher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agronomical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buFont typeface="Wingdings"/>
              <a:buChar char=""/>
              <a:tabLst>
                <a:tab pos="927100" algn="l"/>
              </a:tabLst>
            </a:pPr>
            <a:r>
              <a:rPr dirty="0" sz="2800">
                <a:latin typeface="Arial"/>
                <a:cs typeface="Arial"/>
              </a:rPr>
              <a:t>Better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safety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stability</a:t>
            </a:r>
            <a:endParaRPr sz="28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buFont typeface="Wingdings"/>
              <a:buChar char=""/>
              <a:tabLst>
                <a:tab pos="927100" algn="l"/>
              </a:tabLst>
            </a:pPr>
            <a:r>
              <a:rPr dirty="0" sz="2800">
                <a:latin typeface="Arial"/>
                <a:cs typeface="Arial"/>
              </a:rPr>
              <a:t>Higher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production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yield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(+49%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Spinachs)</a:t>
            </a:r>
            <a:endParaRPr sz="28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buFont typeface="Wingdings"/>
              <a:buChar char=""/>
              <a:tabLst>
                <a:tab pos="927100" algn="l"/>
              </a:tabLst>
            </a:pPr>
            <a:r>
              <a:rPr dirty="0" sz="2800">
                <a:latin typeface="Arial"/>
                <a:cs typeface="Arial"/>
              </a:rPr>
              <a:t>More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dynamic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system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enhanced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nutrient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cycling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metal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bioavailability.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</a:p>
          <a:p>
            <a:pPr marL="469900" marR="5080">
              <a:lnSpc>
                <a:spcPct val="100000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have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started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with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the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largest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slaughterhouse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of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Spain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(now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customer)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but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there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is </a:t>
            </a:r>
            <a:r>
              <a:rPr dirty="0" b="0">
                <a:latin typeface="Arial"/>
                <a:cs typeface="Arial"/>
              </a:rPr>
              <a:t>still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6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to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12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Mill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Tn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of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Dry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Sludge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Europe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change the</a:t>
            </a:r>
            <a:r>
              <a:rPr dirty="0" spc="-35"/>
              <a:t> </a:t>
            </a:r>
            <a:r>
              <a:rPr dirty="0" spc="-10"/>
              <a:t>paradigm!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Victoria Herrero</dc:creator>
  <dc:title>Présentation évaluateurs CESAM</dc:title>
  <dcterms:created xsi:type="dcterms:W3CDTF">2026-07-07T12:01:50Z</dcterms:created>
  <dcterms:modified xsi:type="dcterms:W3CDTF">2026-07-07T12:01:50Z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2026-07-07T00:00:00Z</vt:filetime>
  </property>
  <property fmtid="{D5CDD505-2E9C-101B-9397-08002B2CF9AE}" pid="3" name="Creator">
    <vt:lpwstr>Acrobat PDFMaker 26 pour PowerPoint</vt:lpwstr>
  </property>
  <property fmtid="{D5CDD505-2E9C-101B-9397-08002B2CF9AE}" pid="4" name="LastSaved">
    <vt:filetime>2026-07-07T00:00:00Z</vt:filetime>
  </property>
  <property fmtid="{D5CDD505-2E9C-101B-9397-08002B2CF9AE}" pid="5" name="Producer">
    <vt:lpwstr>Adobe PDF Library 26.1.187</vt:lpwstr>
  </property>
</Properties>
</file>