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4"/>
  </p:sldMasterIdLst>
  <p:notesMasterIdLst>
    <p:notesMasterId r:id="rId10"/>
  </p:notesMasterIdLst>
  <p:sldIdLst>
    <p:sldId id="274" r:id="rId5"/>
    <p:sldId id="275" r:id="rId6"/>
    <p:sldId id="281" r:id="rId7"/>
    <p:sldId id="277" r:id="rId8"/>
    <p:sldId id="263" r:id="rId9"/>
  </p:sldIdLst>
  <p:sldSz cx="18288000" cy="10287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 userDrawn="1">
          <p15:clr>
            <a:srgbClr val="A4A3A4"/>
          </p15:clr>
        </p15:guide>
        <p15:guide id="2" pos="29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B2978-76E7-48D0-B1BA-B609B6E9DE3D}" v="2" dt="2026-06-23T13:58:49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71" autoAdjust="0"/>
    <p:restoredTop sz="95521" autoAdjust="0"/>
  </p:normalViewPr>
  <p:slideViewPr>
    <p:cSldViewPr showGuides="1">
      <p:cViewPr varScale="1">
        <p:scale>
          <a:sx n="69" d="100"/>
          <a:sy n="69" d="100"/>
        </p:scale>
        <p:origin x="840" y="60"/>
      </p:cViewPr>
      <p:guideLst>
        <p:guide orient="horz" pos="2151"/>
        <p:guide pos="290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her Paulo Mirasol" userId="9e9f854d-b914-4e8d-8cd5-9f0c587ea4c5" providerId="ADAL" clId="{63687EA1-42FC-425D-926B-A578AE70ADBC}"/>
    <pc:docChg chg="undo custSel delSld modSld">
      <pc:chgData name="Esther Paulo Mirasol" userId="9e9f854d-b914-4e8d-8cd5-9f0c587ea4c5" providerId="ADAL" clId="{63687EA1-42FC-425D-926B-A578AE70ADBC}" dt="2026-06-23T13:59:55.705" v="43" actId="47"/>
      <pc:docMkLst>
        <pc:docMk/>
      </pc:docMkLst>
      <pc:sldChg chg="del">
        <pc:chgData name="Esther Paulo Mirasol" userId="9e9f854d-b914-4e8d-8cd5-9f0c587ea4c5" providerId="ADAL" clId="{63687EA1-42FC-425D-926B-A578AE70ADBC}" dt="2026-06-23T13:59:55.705" v="43" actId="47"/>
        <pc:sldMkLst>
          <pc:docMk/>
          <pc:sldMk cId="0" sldId="256"/>
        </pc:sldMkLst>
      </pc:sldChg>
      <pc:sldChg chg="addSp modSp mod">
        <pc:chgData name="Esther Paulo Mirasol" userId="9e9f854d-b914-4e8d-8cd5-9f0c587ea4c5" providerId="ADAL" clId="{63687EA1-42FC-425D-926B-A578AE70ADBC}" dt="2026-06-23T13:59:42.464" v="42" actId="1076"/>
        <pc:sldMkLst>
          <pc:docMk/>
          <pc:sldMk cId="1941700314" sldId="274"/>
        </pc:sldMkLst>
        <pc:spChg chg="add mod">
          <ac:chgData name="Esther Paulo Mirasol" userId="9e9f854d-b914-4e8d-8cd5-9f0c587ea4c5" providerId="ADAL" clId="{63687EA1-42FC-425D-926B-A578AE70ADBC}" dt="2026-06-23T13:59:42.464" v="42" actId="1076"/>
          <ac:spMkLst>
            <pc:docMk/>
            <pc:sldMk cId="1941700314" sldId="274"/>
            <ac:spMk id="4" creationId="{AC565FCF-2638-1CAC-ACC5-CB7DEA7BAF80}"/>
          </ac:spMkLst>
        </pc:spChg>
        <pc:spChg chg="add mod">
          <ac:chgData name="Esther Paulo Mirasol" userId="9e9f854d-b914-4e8d-8cd5-9f0c587ea4c5" providerId="ADAL" clId="{63687EA1-42FC-425D-926B-A578AE70ADBC}" dt="2026-06-23T13:58:49.547" v="26" actId="20577"/>
          <ac:spMkLst>
            <pc:docMk/>
            <pc:sldMk cId="1941700314" sldId="274"/>
            <ac:spMk id="5" creationId="{92B61982-4311-FC6A-3A17-5C7CEED09C5B}"/>
          </ac:spMkLst>
        </pc:spChg>
        <pc:grpChg chg="mod">
          <ac:chgData name="Esther Paulo Mirasol" userId="9e9f854d-b914-4e8d-8cd5-9f0c587ea4c5" providerId="ADAL" clId="{63687EA1-42FC-425D-926B-A578AE70ADBC}" dt="2026-06-23T13:58:50.361" v="28" actId="1076"/>
          <ac:grpSpMkLst>
            <pc:docMk/>
            <pc:sldMk cId="1941700314" sldId="274"/>
            <ac:grpSpMk id="15" creationId="{4C99BB04-F4F1-579E-CAEC-ABE411777AEB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727A3682-4E0A-D182-D257-4AB0EA10326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1C334E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8A33ECF-67F8-7247-1821-8EBADB17A7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1954542-7C62-C840-C2AD-5177192F03F7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93E3FF3-C6C0-8355-63DF-C59AD20E090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F6B1A6BF-6293-F428-9C5D-B6C72F55456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53DA5167-A2E3-910D-E6F4-B0D4CEB4E71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F5F06EE6-E917-4329-AA5D-0D8B691177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75FF07-6876-D732-C650-0EF689353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6C4BF9EE-31A0-2505-FEFE-6783A5F7AD7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1C334E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8F4187-BABA-4929-BAB0-B9F42AB3D2FF}" type="slidenum">
              <a:rPr lang="en-US" altLang="en-US" sz="1400" smtClean="0"/>
              <a:pPr>
                <a:spcBef>
                  <a:spcPct val="0"/>
                </a:spcBef>
              </a:pPr>
              <a:t>1</a:t>
            </a:fld>
            <a:endParaRPr lang="en-US" altLang="en-US" sz="1400"/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2A98D6FC-75B4-0752-2555-C7656C5D92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4A2899F1-55D3-5154-193F-9D10AF4E2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1C334E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Hydroponic agriculture is one of the most efficient production systems available today. However, it still generates nutrient-rich wastewater that is usually treated as a waste stream. At the same time, farmers are looking for more sustainable alternatives to conventional fertilizers and biostimulants. CIRCA was created to connect these two challenges by transforming wastewater into a valuable biological resource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182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2396BD-32C7-643F-4ABA-F7202568A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CCD29B92-A6BD-FE64-8BB4-62000C5626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1C334E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8F4187-BABA-4929-BAB0-B9F42AB3D2FF}" type="slidenum">
              <a:rPr lang="en-US" altLang="en-US" sz="1400" smtClean="0"/>
              <a:pPr>
                <a:spcBef>
                  <a:spcPct val="0"/>
                </a:spcBef>
              </a:pPr>
              <a:t>2</a:t>
            </a:fld>
            <a:endParaRPr lang="en-US" altLang="en-US" sz="1400"/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0A70B5D1-1F5E-0BF3-433A-4AF4812D8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C5E9249F-A12B-089B-0617-0E10E09DF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1C334E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CIRCA transforms hydroponic wastewater into high-value agricultural products through an integrated circular bioeconomy approach.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277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8448D6-C3AD-908C-EA03-9A1677B26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F9329D21-75CD-B7F0-E8C3-9E4B44A242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1C334E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8F4187-BABA-4929-BAB0-B9F42AB3D2FF}" type="slidenum">
              <a:rPr lang="en-US" altLang="en-US" sz="1400" smtClean="0"/>
              <a:pPr>
                <a:spcBef>
                  <a:spcPct val="0"/>
                </a:spcBef>
              </a:pPr>
              <a:t>3</a:t>
            </a:fld>
            <a:endParaRPr lang="en-US" altLang="en-US" sz="1400"/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A58B2E44-C9A5-3E49-74C9-BF2F70A18D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63841321-CD4C-7792-F2E4-57F51BB8B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1C334E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4891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BB2C98-B2CD-65F5-9C85-06437058D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43484DE8-908C-4FF2-196D-EF458A61005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1C334E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8F4187-BABA-4929-BAB0-B9F42AB3D2FF}" type="slidenum">
              <a:rPr lang="en-US" altLang="en-US" sz="1400" smtClean="0"/>
              <a:pPr>
                <a:spcBef>
                  <a:spcPct val="0"/>
                </a:spcBef>
              </a:pPr>
              <a:t>4</a:t>
            </a:fld>
            <a:endParaRPr lang="en-US" altLang="en-US" sz="1400"/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7786A642-5DB9-9CC7-FDFC-6B66A6C29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3A014739-2450-683F-8903-160AAC5F5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1C334E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CIRCA transforms hydroponic wastewater into high-value agricultural products through an integrated circular bioeconomy approach.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1192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B9511E4C-6F4A-9613-AA90-3986E669EB0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1C334E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4CDEA5-E51E-4E57-BEBC-A1CE4ACD8913}" type="slidenum">
              <a:rPr lang="en-US" altLang="en-US" sz="1400" smtClean="0"/>
              <a:pPr>
                <a:spcBef>
                  <a:spcPct val="0"/>
                </a:spcBef>
              </a:pPr>
              <a:t>5</a:t>
            </a:fld>
            <a:endParaRPr lang="en-US" altLang="en-US" sz="1400"/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A764A5B5-2C1C-ACE3-4B1D-4FADEDC4B3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04EC5C3F-CE0B-12B2-BE0C-597A284BA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 cap="flat">
                <a:solidFill>
                  <a:srgbClr val="1C334E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n-GB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AE26CA3-145A-1A83-4DAD-58748F678B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9/12/25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7DB3459-5F55-53FF-C24E-6BE7028958D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E4DF8-D270-41B1-B416-0F36A6E78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96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GB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9DE906A-82BE-0598-1D5D-6CF0742710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9/12/25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1197D29-D4EA-E0E4-581D-0F4514BC3A0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5DB52-D17A-4BC9-956A-EDD517D0DD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61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13258800" y="411163"/>
            <a:ext cx="4113213" cy="79597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914400" y="411163"/>
            <a:ext cx="12192000" cy="7959725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GB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D3D9F70-494A-1B20-2554-9CCE90DCA4C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9/12/25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ED2516-1807-0649-934C-A92402EDBDE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73B44-A7E4-4A4D-B92B-3282E3BBE2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582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ol, objectes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914400" y="411163"/>
            <a:ext cx="16457613" cy="1716087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914400" y="2406650"/>
            <a:ext cx="8151813" cy="59642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GB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9218613" y="2406650"/>
            <a:ext cx="8153400" cy="59642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GB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FBA925A-8F03-8036-A6BF-23F6496ACA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9/12/25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CCFE296-648D-BEAB-CEEA-B3EF5E3C611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088E-2D73-4DCA-9529-2E2A40E035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91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GB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7D4E445-A3D5-6C69-12DA-987A86C190D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9/12/25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F6E1CF-B26E-4897-E633-6A60049D6AD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1BF5-1DCA-4741-9430-7628B08D3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88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5F6074D-B452-77A2-61AD-A4B2B48FEB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9/12/25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F9A66CB-CFDC-EA96-7C67-C99B82B37B4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2082-1D71-4819-ADE1-EB5F39E6F4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6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914400" y="2406650"/>
            <a:ext cx="8151813" cy="59642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GB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9218613" y="2406650"/>
            <a:ext cx="8153400" cy="59642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GB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ECD78C8-8537-3F4C-8EBA-CFBCB510DB6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9/12/25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5DC9FB9-9A3D-01BB-B197-C15691EB6D7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D1DA7-6342-403B-8EF0-952AEA1FE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08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GB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GB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BB13CCB-FA8E-9BEC-952C-BA1CCEA2A46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9/12/25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3CA01EB-C0CD-1D76-1FB1-9C86C32B113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1366B-8353-4C93-8F80-3D98F439A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82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AA83AB3-55A4-150D-45DB-CE139298DEE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9/12/25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F99C38-EBFC-704E-CAF2-181EA0A318E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7B463-8537-4A20-9198-146B7996D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92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93D567-D600-621C-FC62-F57FB1FECD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9/12/25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3C2CF9A-02EF-25D9-955C-CB5219B4049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079CB-9169-40AE-8596-5FA87DCFF8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51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GB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CB2E433-EE68-5B83-9129-27526DF7D7B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9/12/25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B555DCD-1F81-2762-DE03-73D2E26690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C480E-DBB0-43EB-BEF8-6B16620BC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55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GB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C74567-5F12-CE93-A7F2-BE8AC3709F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9/12/25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47A49AE-6240-2A88-6A77-D90FB907EDE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9850B-D4A7-4536-8D0D-E005EDAB3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57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411456B7-9EC2-4D93-F221-4A9EF1ED16F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9/12/25</a:t>
            </a: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F6055478-B166-67B9-ADDE-A1F9CE744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1C334E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953AA8E-D92D-B078-82D9-3032259C606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Calibri" panose="020F0502020204030204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8CA8FEC2-85D6-41FB-A17F-7756AE76A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C4124A84-F222-0C59-8309-7946A9D742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163"/>
            <a:ext cx="16457613" cy="17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1C334E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F7EDACA0-C3A3-AACB-F056-45CBB7A11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6650"/>
            <a:ext cx="16457613" cy="596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1C334E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sldNum="0" hdr="0" ftr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0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43E31-57D2-BFAA-FE46-809AFE907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1">
            <a:extLst>
              <a:ext uri="{FF2B5EF4-FFF2-40B4-BE49-F238E27FC236}">
                <a16:creationId xmlns:a16="http://schemas.microsoft.com/office/drawing/2014/main" id="{AA5EDEBB-FE81-A892-FADC-F4AAD4D29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425" y="573088"/>
            <a:ext cx="4346575" cy="911225"/>
          </a:xfrm>
          <a:custGeom>
            <a:avLst/>
            <a:gdLst>
              <a:gd name="T0" fmla="*/ 0 w 4346048"/>
              <a:gd name="T1" fmla="*/ 0 h 910859"/>
              <a:gd name="T2" fmla="*/ 4347102 w 4346048"/>
              <a:gd name="T3" fmla="*/ 0 h 910859"/>
              <a:gd name="T4" fmla="*/ 4347102 w 4346048"/>
              <a:gd name="T5" fmla="*/ 911592 h 910859"/>
              <a:gd name="T6" fmla="*/ 0 w 4346048"/>
              <a:gd name="T7" fmla="*/ 911592 h 910859"/>
              <a:gd name="T8" fmla="*/ 0 w 4346048"/>
              <a:gd name="T9" fmla="*/ 0 h 910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20672 w 4346048"/>
              <a:gd name="T16" fmla="*/ 58891 h 910859"/>
              <a:gd name="T17" fmla="*/ 41344 w 4346048"/>
              <a:gd name="T18" fmla="*/ 117782 h 9108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46048" h="910859">
                <a:moveTo>
                  <a:pt x="0" y="0"/>
                </a:moveTo>
                <a:lnTo>
                  <a:pt x="4346048" y="0"/>
                </a:lnTo>
                <a:lnTo>
                  <a:pt x="4346048" y="910860"/>
                </a:lnTo>
                <a:lnTo>
                  <a:pt x="0" y="91086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483" name="Group 2">
            <a:extLst>
              <a:ext uri="{FF2B5EF4-FFF2-40B4-BE49-F238E27FC236}">
                <a16:creationId xmlns:a16="http://schemas.microsoft.com/office/drawing/2014/main" id="{83A2F9AD-B0E7-57BA-604A-CF0E15B0B75F}"/>
              </a:ext>
            </a:extLst>
          </p:cNvPr>
          <p:cNvGrpSpPr>
            <a:grpSpLocks/>
          </p:cNvGrpSpPr>
          <p:nvPr/>
        </p:nvGrpSpPr>
        <p:grpSpPr bwMode="auto">
          <a:xfrm>
            <a:off x="14663738" y="-941388"/>
            <a:ext cx="7208837" cy="11490326"/>
            <a:chOff x="9237" y="-593"/>
            <a:chExt cx="4541" cy="7238"/>
          </a:xfrm>
        </p:grpSpPr>
        <p:sp>
          <p:nvSpPr>
            <p:cNvPr id="20486" name="Freeform 3">
              <a:extLst>
                <a:ext uri="{FF2B5EF4-FFF2-40B4-BE49-F238E27FC236}">
                  <a16:creationId xmlns:a16="http://schemas.microsoft.com/office/drawing/2014/main" id="{5ADF954F-0100-E1AC-E12C-A5314B85F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7" y="-167"/>
              <a:ext cx="4541" cy="6813"/>
            </a:xfrm>
            <a:custGeom>
              <a:avLst/>
              <a:gdLst>
                <a:gd name="T0" fmla="*/ 25 w 406400"/>
                <a:gd name="T1" fmla="*/ 0 h 609600"/>
                <a:gd name="T2" fmla="*/ 0 w 406400"/>
                <a:gd name="T3" fmla="*/ 0 h 609600"/>
                <a:gd name="T4" fmla="*/ 25 w 406400"/>
                <a:gd name="T5" fmla="*/ 76 h 609600"/>
                <a:gd name="T6" fmla="*/ 51 w 406400"/>
                <a:gd name="T7" fmla="*/ 76 h 609600"/>
                <a:gd name="T8" fmla="*/ 25 w 406400"/>
                <a:gd name="T9" fmla="*/ 0 h 609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13156 w 406400"/>
                <a:gd name="T16" fmla="*/ 19774 h 609600"/>
                <a:gd name="T17" fmla="*/ 26401 w 406400"/>
                <a:gd name="T18" fmla="*/ 39548 h 609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6400" h="609600">
                  <a:moveTo>
                    <a:pt x="2032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640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87" name="Text Box 4">
              <a:extLst>
                <a:ext uri="{FF2B5EF4-FFF2-40B4-BE49-F238E27FC236}">
                  <a16:creationId xmlns:a16="http://schemas.microsoft.com/office/drawing/2014/main" id="{A1B6FA7E-52EB-63D7-590A-E9872DD6C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73" y="-593"/>
              <a:ext cx="2270" cy="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20484" name="Freeform 5">
            <a:extLst>
              <a:ext uri="{FF2B5EF4-FFF2-40B4-BE49-F238E27FC236}">
                <a16:creationId xmlns:a16="http://schemas.microsoft.com/office/drawing/2014/main" id="{B21ACDC8-AF7F-CB7C-C51E-2D8AB9324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0200" y="-454025"/>
            <a:ext cx="2965450" cy="2965450"/>
          </a:xfrm>
          <a:custGeom>
            <a:avLst/>
            <a:gdLst>
              <a:gd name="T0" fmla="*/ 0 w 2965885"/>
              <a:gd name="T1" fmla="*/ 0 h 2965885"/>
              <a:gd name="T2" fmla="*/ 2965014 w 2965885"/>
              <a:gd name="T3" fmla="*/ 0 h 2965885"/>
              <a:gd name="T4" fmla="*/ 2965014 w 2965885"/>
              <a:gd name="T5" fmla="*/ 2965014 h 2965885"/>
              <a:gd name="T6" fmla="*/ 0 w 2965885"/>
              <a:gd name="T7" fmla="*/ 2965014 h 2965885"/>
              <a:gd name="T8" fmla="*/ 0 w 2965885"/>
              <a:gd name="T9" fmla="*/ 0 h 2965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16765 w 2965885"/>
              <a:gd name="T16" fmla="*/ 16765 h 2965885"/>
              <a:gd name="T17" fmla="*/ 33530 w 2965885"/>
              <a:gd name="T18" fmla="*/ 33530 h 29658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5885" h="2965885">
                <a:moveTo>
                  <a:pt x="0" y="0"/>
                </a:moveTo>
                <a:lnTo>
                  <a:pt x="2965884" y="0"/>
                </a:lnTo>
                <a:lnTo>
                  <a:pt x="2965884" y="2965884"/>
                </a:lnTo>
                <a:lnTo>
                  <a:pt x="0" y="2965884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" name="Agrupa 7">
            <a:extLst>
              <a:ext uri="{FF2B5EF4-FFF2-40B4-BE49-F238E27FC236}">
                <a16:creationId xmlns:a16="http://schemas.microsoft.com/office/drawing/2014/main" id="{42D41AF7-C542-42E0-8C7E-4C0BA18150F3}"/>
              </a:ext>
            </a:extLst>
          </p:cNvPr>
          <p:cNvGrpSpPr/>
          <p:nvPr/>
        </p:nvGrpSpPr>
        <p:grpSpPr>
          <a:xfrm>
            <a:off x="12854214" y="67754"/>
            <a:ext cx="5433786" cy="1614182"/>
            <a:chOff x="12490858" y="8602483"/>
            <a:chExt cx="5433786" cy="1614182"/>
          </a:xfrm>
        </p:grpSpPr>
        <p:pic>
          <p:nvPicPr>
            <p:cNvPr id="2" name="Picture 7">
              <a:extLst>
                <a:ext uri="{FF2B5EF4-FFF2-40B4-BE49-F238E27FC236}">
                  <a16:creationId xmlns:a16="http://schemas.microsoft.com/office/drawing/2014/main" id="{DEC41209-33DC-0ADA-894D-0AE1E31DF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4544" y="8988897"/>
              <a:ext cx="2366414" cy="921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tge 5" descr="Imatge que conté verd, Font, Gràfics, logotip&#10;&#10;Pot ser que el contingut generat amb IA no sigui correcte.">
              <a:extLst>
                <a:ext uri="{FF2B5EF4-FFF2-40B4-BE49-F238E27FC236}">
                  <a16:creationId xmlns:a16="http://schemas.microsoft.com/office/drawing/2014/main" id="{46D480B9-0E9B-CFE0-AA9D-29BEB0A88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0858" y="8682979"/>
              <a:ext cx="1533686" cy="1533686"/>
            </a:xfrm>
            <a:prstGeom prst="rect">
              <a:avLst/>
            </a:prstGeom>
          </p:spPr>
        </p:pic>
        <p:pic>
          <p:nvPicPr>
            <p:cNvPr id="7" name="Picture 5" descr="COLDEP DEVELOPPEMENT : Actualités et informations juridiques -  FranceEnvironnement">
              <a:extLst>
                <a:ext uri="{FF2B5EF4-FFF2-40B4-BE49-F238E27FC236}">
                  <a16:creationId xmlns:a16="http://schemas.microsoft.com/office/drawing/2014/main" id="{440F21F6-766D-7818-2543-351B9A911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7636" y="8602483"/>
              <a:ext cx="1607008" cy="1614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Agrupa 14">
            <a:extLst>
              <a:ext uri="{FF2B5EF4-FFF2-40B4-BE49-F238E27FC236}">
                <a16:creationId xmlns:a16="http://schemas.microsoft.com/office/drawing/2014/main" id="{4C99BB04-F4F1-579E-CAEC-ABE411777AEB}"/>
              </a:ext>
            </a:extLst>
          </p:cNvPr>
          <p:cNvGrpSpPr/>
          <p:nvPr/>
        </p:nvGrpSpPr>
        <p:grpSpPr>
          <a:xfrm>
            <a:off x="1367136" y="1665683"/>
            <a:ext cx="14038925" cy="8274484"/>
            <a:chOff x="1152525" y="1558348"/>
            <a:chExt cx="14630400" cy="8580402"/>
          </a:xfrm>
        </p:grpSpPr>
        <p:pic>
          <p:nvPicPr>
            <p:cNvPr id="13" name="Imatge 12">
              <a:extLst>
                <a:ext uri="{FF2B5EF4-FFF2-40B4-BE49-F238E27FC236}">
                  <a16:creationId xmlns:a16="http://schemas.microsoft.com/office/drawing/2014/main" id="{31992750-1A98-5EA1-6F58-9BAC8E165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-51" b="12080"/>
            <a:stretch>
              <a:fillRect/>
            </a:stretch>
          </p:blipFill>
          <p:spPr>
            <a:xfrm>
              <a:off x="1152525" y="1558348"/>
              <a:ext cx="14630400" cy="8580402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536ECA-10B5-1D23-9197-0A32CA41C0B1}"/>
                </a:ext>
              </a:extLst>
            </p:cNvPr>
            <p:cNvSpPr/>
            <p:nvPr/>
          </p:nvSpPr>
          <p:spPr bwMode="auto">
            <a:xfrm>
              <a:off x="12744400" y="1681936"/>
              <a:ext cx="2965450" cy="173277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QuadreDeText 3">
            <a:extLst>
              <a:ext uri="{FF2B5EF4-FFF2-40B4-BE49-F238E27FC236}">
                <a16:creationId xmlns:a16="http://schemas.microsoft.com/office/drawing/2014/main" id="{AC565FCF-2638-1CAC-ACC5-CB7DEA7BAF80}"/>
              </a:ext>
            </a:extLst>
          </p:cNvPr>
          <p:cNvSpPr txBox="1"/>
          <p:nvPr/>
        </p:nvSpPr>
        <p:spPr>
          <a:xfrm>
            <a:off x="6343799" y="314465"/>
            <a:ext cx="6146578" cy="1185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ts val="2900"/>
              </a:lnSpc>
              <a:spcBef>
                <a:spcPct val="0"/>
              </a:spcBef>
            </a:pPr>
            <a:r>
              <a:rPr lang="en-US" altLang="en-US" sz="2400" b="1" dirty="0"/>
              <a:t>CIRCA: Advancing Circular Agriculture through Hydroponic Wastewater </a:t>
            </a:r>
            <a:br>
              <a:rPr lang="en-US" altLang="en-US" sz="2400" b="1" dirty="0"/>
            </a:br>
            <a:r>
              <a:rPr lang="en-US" altLang="en-US" sz="2400" b="1" dirty="0"/>
              <a:t>and Microalgae Cultivation</a:t>
            </a:r>
            <a:endParaRPr lang="en-US" altLang="en-US" sz="2400" b="1" i="1" dirty="0">
              <a:latin typeface="Open Sans Bold Italics" charset="0"/>
              <a:cs typeface="Open Sans Bold Italic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00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F5DD3-6D63-64DF-324D-DF0C57C2E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1">
            <a:extLst>
              <a:ext uri="{FF2B5EF4-FFF2-40B4-BE49-F238E27FC236}">
                <a16:creationId xmlns:a16="http://schemas.microsoft.com/office/drawing/2014/main" id="{3F5FC3C8-D35D-6B7A-8D21-C62A4655D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425" y="573088"/>
            <a:ext cx="4346575" cy="911225"/>
          </a:xfrm>
          <a:custGeom>
            <a:avLst/>
            <a:gdLst>
              <a:gd name="T0" fmla="*/ 0 w 4346048"/>
              <a:gd name="T1" fmla="*/ 0 h 910859"/>
              <a:gd name="T2" fmla="*/ 4347102 w 4346048"/>
              <a:gd name="T3" fmla="*/ 0 h 910859"/>
              <a:gd name="T4" fmla="*/ 4347102 w 4346048"/>
              <a:gd name="T5" fmla="*/ 911592 h 910859"/>
              <a:gd name="T6" fmla="*/ 0 w 4346048"/>
              <a:gd name="T7" fmla="*/ 911592 h 910859"/>
              <a:gd name="T8" fmla="*/ 0 w 4346048"/>
              <a:gd name="T9" fmla="*/ 0 h 910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20672 w 4346048"/>
              <a:gd name="T16" fmla="*/ 58891 h 910859"/>
              <a:gd name="T17" fmla="*/ 41344 w 4346048"/>
              <a:gd name="T18" fmla="*/ 117782 h 9108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46048" h="910859">
                <a:moveTo>
                  <a:pt x="0" y="0"/>
                </a:moveTo>
                <a:lnTo>
                  <a:pt x="4346048" y="0"/>
                </a:lnTo>
                <a:lnTo>
                  <a:pt x="4346048" y="910860"/>
                </a:lnTo>
                <a:lnTo>
                  <a:pt x="0" y="91086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483" name="Group 2">
            <a:extLst>
              <a:ext uri="{FF2B5EF4-FFF2-40B4-BE49-F238E27FC236}">
                <a16:creationId xmlns:a16="http://schemas.microsoft.com/office/drawing/2014/main" id="{30212291-78C8-FEC0-C61B-D2E0FCF4811E}"/>
              </a:ext>
            </a:extLst>
          </p:cNvPr>
          <p:cNvGrpSpPr>
            <a:grpSpLocks/>
          </p:cNvGrpSpPr>
          <p:nvPr/>
        </p:nvGrpSpPr>
        <p:grpSpPr bwMode="auto">
          <a:xfrm>
            <a:off x="14663738" y="-941388"/>
            <a:ext cx="7208837" cy="11490326"/>
            <a:chOff x="9237" y="-593"/>
            <a:chExt cx="4541" cy="7238"/>
          </a:xfrm>
        </p:grpSpPr>
        <p:sp>
          <p:nvSpPr>
            <p:cNvPr id="20486" name="Freeform 3">
              <a:extLst>
                <a:ext uri="{FF2B5EF4-FFF2-40B4-BE49-F238E27FC236}">
                  <a16:creationId xmlns:a16="http://schemas.microsoft.com/office/drawing/2014/main" id="{8A633648-39A2-06D7-13E3-FA1C036B5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7" y="-167"/>
              <a:ext cx="4541" cy="6813"/>
            </a:xfrm>
            <a:custGeom>
              <a:avLst/>
              <a:gdLst>
                <a:gd name="T0" fmla="*/ 25 w 406400"/>
                <a:gd name="T1" fmla="*/ 0 h 609600"/>
                <a:gd name="T2" fmla="*/ 0 w 406400"/>
                <a:gd name="T3" fmla="*/ 0 h 609600"/>
                <a:gd name="T4" fmla="*/ 25 w 406400"/>
                <a:gd name="T5" fmla="*/ 76 h 609600"/>
                <a:gd name="T6" fmla="*/ 51 w 406400"/>
                <a:gd name="T7" fmla="*/ 76 h 609600"/>
                <a:gd name="T8" fmla="*/ 25 w 406400"/>
                <a:gd name="T9" fmla="*/ 0 h 609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13156 w 406400"/>
                <a:gd name="T16" fmla="*/ 19774 h 609600"/>
                <a:gd name="T17" fmla="*/ 26401 w 406400"/>
                <a:gd name="T18" fmla="*/ 39548 h 609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6400" h="609600">
                  <a:moveTo>
                    <a:pt x="2032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640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87" name="Text Box 4">
              <a:extLst>
                <a:ext uri="{FF2B5EF4-FFF2-40B4-BE49-F238E27FC236}">
                  <a16:creationId xmlns:a16="http://schemas.microsoft.com/office/drawing/2014/main" id="{AAC4A322-BBF4-5249-C039-70C996F72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73" y="-593"/>
              <a:ext cx="2270" cy="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20484" name="Freeform 5">
            <a:extLst>
              <a:ext uri="{FF2B5EF4-FFF2-40B4-BE49-F238E27FC236}">
                <a16:creationId xmlns:a16="http://schemas.microsoft.com/office/drawing/2014/main" id="{FF28A475-13D1-F9B1-2BBA-09FB1A858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0200" y="-454025"/>
            <a:ext cx="2965450" cy="2965450"/>
          </a:xfrm>
          <a:custGeom>
            <a:avLst/>
            <a:gdLst>
              <a:gd name="T0" fmla="*/ 0 w 2965885"/>
              <a:gd name="T1" fmla="*/ 0 h 2965885"/>
              <a:gd name="T2" fmla="*/ 2965014 w 2965885"/>
              <a:gd name="T3" fmla="*/ 0 h 2965885"/>
              <a:gd name="T4" fmla="*/ 2965014 w 2965885"/>
              <a:gd name="T5" fmla="*/ 2965014 h 2965885"/>
              <a:gd name="T6" fmla="*/ 0 w 2965885"/>
              <a:gd name="T7" fmla="*/ 2965014 h 2965885"/>
              <a:gd name="T8" fmla="*/ 0 w 2965885"/>
              <a:gd name="T9" fmla="*/ 0 h 2965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16765 w 2965885"/>
              <a:gd name="T16" fmla="*/ 16765 h 2965885"/>
              <a:gd name="T17" fmla="*/ 33530 w 2965885"/>
              <a:gd name="T18" fmla="*/ 33530 h 29658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5885" h="2965885">
                <a:moveTo>
                  <a:pt x="0" y="0"/>
                </a:moveTo>
                <a:lnTo>
                  <a:pt x="2965884" y="0"/>
                </a:lnTo>
                <a:lnTo>
                  <a:pt x="2965884" y="2965884"/>
                </a:lnTo>
                <a:lnTo>
                  <a:pt x="0" y="2965884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" name="Agrupa 7">
            <a:extLst>
              <a:ext uri="{FF2B5EF4-FFF2-40B4-BE49-F238E27FC236}">
                <a16:creationId xmlns:a16="http://schemas.microsoft.com/office/drawing/2014/main" id="{797DAECA-98B7-4AE8-52CE-48ADA32ACAA7}"/>
              </a:ext>
            </a:extLst>
          </p:cNvPr>
          <p:cNvGrpSpPr/>
          <p:nvPr/>
        </p:nvGrpSpPr>
        <p:grpSpPr>
          <a:xfrm>
            <a:off x="12854214" y="67754"/>
            <a:ext cx="5433786" cy="1614182"/>
            <a:chOff x="12490858" y="8602483"/>
            <a:chExt cx="5433786" cy="1614182"/>
          </a:xfrm>
        </p:grpSpPr>
        <p:pic>
          <p:nvPicPr>
            <p:cNvPr id="2" name="Picture 7">
              <a:extLst>
                <a:ext uri="{FF2B5EF4-FFF2-40B4-BE49-F238E27FC236}">
                  <a16:creationId xmlns:a16="http://schemas.microsoft.com/office/drawing/2014/main" id="{1B5B094A-FED3-EE02-521B-EBDFF64F4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4544" y="8988897"/>
              <a:ext cx="2366414" cy="921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tge 5" descr="Imatge que conté verd, Font, Gràfics, logotip&#10;&#10;Pot ser que el contingut generat amb IA no sigui correcte.">
              <a:extLst>
                <a:ext uri="{FF2B5EF4-FFF2-40B4-BE49-F238E27FC236}">
                  <a16:creationId xmlns:a16="http://schemas.microsoft.com/office/drawing/2014/main" id="{C9A9B5F0-1E13-349D-8F63-98E246F10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0858" y="8682979"/>
              <a:ext cx="1533686" cy="1533686"/>
            </a:xfrm>
            <a:prstGeom prst="rect">
              <a:avLst/>
            </a:prstGeom>
          </p:spPr>
        </p:pic>
        <p:pic>
          <p:nvPicPr>
            <p:cNvPr id="7" name="Picture 5" descr="COLDEP DEVELOPPEMENT : Actualités et informations juridiques -  FranceEnvironnement">
              <a:extLst>
                <a:ext uri="{FF2B5EF4-FFF2-40B4-BE49-F238E27FC236}">
                  <a16:creationId xmlns:a16="http://schemas.microsoft.com/office/drawing/2014/main" id="{BE16A374-77E9-3715-65AC-1FC402E970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7636" y="8602483"/>
              <a:ext cx="1607008" cy="1614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Agrupa 15">
            <a:extLst>
              <a:ext uri="{FF2B5EF4-FFF2-40B4-BE49-F238E27FC236}">
                <a16:creationId xmlns:a16="http://schemas.microsoft.com/office/drawing/2014/main" id="{56737145-71A4-06FE-CF63-E1E0C26620D1}"/>
              </a:ext>
            </a:extLst>
          </p:cNvPr>
          <p:cNvGrpSpPr/>
          <p:nvPr/>
        </p:nvGrpSpPr>
        <p:grpSpPr>
          <a:xfrm>
            <a:off x="1325471" y="1952021"/>
            <a:ext cx="14630400" cy="7593294"/>
            <a:chOff x="1325471" y="1952021"/>
            <a:chExt cx="14630400" cy="7593294"/>
          </a:xfrm>
        </p:grpSpPr>
        <p:sp>
          <p:nvSpPr>
            <p:cNvPr id="5" name="QuadreDeText 4">
              <a:extLst>
                <a:ext uri="{FF2B5EF4-FFF2-40B4-BE49-F238E27FC236}">
                  <a16:creationId xmlns:a16="http://schemas.microsoft.com/office/drawing/2014/main" id="{C7D38004-CCBA-F2E0-6BCF-9824A2E50DB8}"/>
                </a:ext>
              </a:extLst>
            </p:cNvPr>
            <p:cNvSpPr txBox="1"/>
            <p:nvPr/>
          </p:nvSpPr>
          <p:spPr>
            <a:xfrm>
              <a:off x="3023320" y="2270974"/>
              <a:ext cx="10132208" cy="480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  <a:buNone/>
              </a:pPr>
              <a:r>
                <a:rPr lang="en-US" sz="2400" b="1" kern="100" dirty="0">
                  <a:cs typeface="Times New Roman" panose="02020603050405020304" pitchFamily="18" charset="0"/>
                </a:rPr>
                <a:t>ADD TEXT</a:t>
              </a:r>
              <a:endParaRPr lang="en-GB" sz="2400" b="1" dirty="0"/>
            </a:p>
          </p:txBody>
        </p:sp>
        <p:pic>
          <p:nvPicPr>
            <p:cNvPr id="13" name="Imatge 12">
              <a:extLst>
                <a:ext uri="{FF2B5EF4-FFF2-40B4-BE49-F238E27FC236}">
                  <a16:creationId xmlns:a16="http://schemas.microsoft.com/office/drawing/2014/main" id="{F078C04E-AC4C-6CE2-C9D4-DA1E67DBD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b="22149"/>
            <a:stretch>
              <a:fillRect/>
            </a:stretch>
          </p:blipFill>
          <p:spPr>
            <a:xfrm>
              <a:off x="1325471" y="1952021"/>
              <a:ext cx="14630400" cy="759329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268DD0-E99E-AE5F-FDAE-339D1DBD75F6}"/>
                </a:ext>
              </a:extLst>
            </p:cNvPr>
            <p:cNvSpPr/>
            <p:nvPr/>
          </p:nvSpPr>
          <p:spPr bwMode="auto">
            <a:xfrm>
              <a:off x="12725544" y="2170739"/>
              <a:ext cx="2845563" cy="16709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918B9A-75BC-58BA-8CB6-B783CF0E6545}"/>
                </a:ext>
              </a:extLst>
            </p:cNvPr>
            <p:cNvSpPr/>
            <p:nvPr/>
          </p:nvSpPr>
          <p:spPr bwMode="auto">
            <a:xfrm>
              <a:off x="7487816" y="5647556"/>
              <a:ext cx="2664296" cy="160733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939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CC336-3DD6-6675-C178-0621CF177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1">
            <a:extLst>
              <a:ext uri="{FF2B5EF4-FFF2-40B4-BE49-F238E27FC236}">
                <a16:creationId xmlns:a16="http://schemas.microsoft.com/office/drawing/2014/main" id="{4D42ECF9-9F64-55F3-C1C4-109A01F28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425" y="573088"/>
            <a:ext cx="4346575" cy="911225"/>
          </a:xfrm>
          <a:custGeom>
            <a:avLst/>
            <a:gdLst>
              <a:gd name="T0" fmla="*/ 0 w 4346048"/>
              <a:gd name="T1" fmla="*/ 0 h 910859"/>
              <a:gd name="T2" fmla="*/ 4347102 w 4346048"/>
              <a:gd name="T3" fmla="*/ 0 h 910859"/>
              <a:gd name="T4" fmla="*/ 4347102 w 4346048"/>
              <a:gd name="T5" fmla="*/ 911592 h 910859"/>
              <a:gd name="T6" fmla="*/ 0 w 4346048"/>
              <a:gd name="T7" fmla="*/ 911592 h 910859"/>
              <a:gd name="T8" fmla="*/ 0 w 4346048"/>
              <a:gd name="T9" fmla="*/ 0 h 910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20672 w 4346048"/>
              <a:gd name="T16" fmla="*/ 58891 h 910859"/>
              <a:gd name="T17" fmla="*/ 41344 w 4346048"/>
              <a:gd name="T18" fmla="*/ 117782 h 9108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46048" h="910859">
                <a:moveTo>
                  <a:pt x="0" y="0"/>
                </a:moveTo>
                <a:lnTo>
                  <a:pt x="4346048" y="0"/>
                </a:lnTo>
                <a:lnTo>
                  <a:pt x="4346048" y="910860"/>
                </a:lnTo>
                <a:lnTo>
                  <a:pt x="0" y="91086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483" name="Group 2">
            <a:extLst>
              <a:ext uri="{FF2B5EF4-FFF2-40B4-BE49-F238E27FC236}">
                <a16:creationId xmlns:a16="http://schemas.microsoft.com/office/drawing/2014/main" id="{65100FC2-5908-2162-5E6D-6BFDCDC19756}"/>
              </a:ext>
            </a:extLst>
          </p:cNvPr>
          <p:cNvGrpSpPr>
            <a:grpSpLocks/>
          </p:cNvGrpSpPr>
          <p:nvPr/>
        </p:nvGrpSpPr>
        <p:grpSpPr bwMode="auto">
          <a:xfrm>
            <a:off x="14663738" y="-941388"/>
            <a:ext cx="7208837" cy="11490326"/>
            <a:chOff x="9237" y="-593"/>
            <a:chExt cx="4541" cy="7238"/>
          </a:xfrm>
        </p:grpSpPr>
        <p:sp>
          <p:nvSpPr>
            <p:cNvPr id="20486" name="Freeform 3">
              <a:extLst>
                <a:ext uri="{FF2B5EF4-FFF2-40B4-BE49-F238E27FC236}">
                  <a16:creationId xmlns:a16="http://schemas.microsoft.com/office/drawing/2014/main" id="{29F5EC84-75C0-AFD9-4D1C-0259BCDF3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7" y="-167"/>
              <a:ext cx="4541" cy="6813"/>
            </a:xfrm>
            <a:custGeom>
              <a:avLst/>
              <a:gdLst>
                <a:gd name="T0" fmla="*/ 25 w 406400"/>
                <a:gd name="T1" fmla="*/ 0 h 609600"/>
                <a:gd name="T2" fmla="*/ 0 w 406400"/>
                <a:gd name="T3" fmla="*/ 0 h 609600"/>
                <a:gd name="T4" fmla="*/ 25 w 406400"/>
                <a:gd name="T5" fmla="*/ 76 h 609600"/>
                <a:gd name="T6" fmla="*/ 51 w 406400"/>
                <a:gd name="T7" fmla="*/ 76 h 609600"/>
                <a:gd name="T8" fmla="*/ 25 w 406400"/>
                <a:gd name="T9" fmla="*/ 0 h 609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13156 w 406400"/>
                <a:gd name="T16" fmla="*/ 19774 h 609600"/>
                <a:gd name="T17" fmla="*/ 26401 w 406400"/>
                <a:gd name="T18" fmla="*/ 39548 h 609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6400" h="609600">
                  <a:moveTo>
                    <a:pt x="2032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640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87" name="Text Box 4">
              <a:extLst>
                <a:ext uri="{FF2B5EF4-FFF2-40B4-BE49-F238E27FC236}">
                  <a16:creationId xmlns:a16="http://schemas.microsoft.com/office/drawing/2014/main" id="{B849AD23-AB34-9595-0445-F94842DC2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73" y="-593"/>
              <a:ext cx="2270" cy="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20484" name="Freeform 5">
            <a:extLst>
              <a:ext uri="{FF2B5EF4-FFF2-40B4-BE49-F238E27FC236}">
                <a16:creationId xmlns:a16="http://schemas.microsoft.com/office/drawing/2014/main" id="{DACE470A-68A8-5F63-55A1-C4FC20536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0200" y="-454025"/>
            <a:ext cx="2965450" cy="2965450"/>
          </a:xfrm>
          <a:custGeom>
            <a:avLst/>
            <a:gdLst>
              <a:gd name="T0" fmla="*/ 0 w 2965885"/>
              <a:gd name="T1" fmla="*/ 0 h 2965885"/>
              <a:gd name="T2" fmla="*/ 2965014 w 2965885"/>
              <a:gd name="T3" fmla="*/ 0 h 2965885"/>
              <a:gd name="T4" fmla="*/ 2965014 w 2965885"/>
              <a:gd name="T5" fmla="*/ 2965014 h 2965885"/>
              <a:gd name="T6" fmla="*/ 0 w 2965885"/>
              <a:gd name="T7" fmla="*/ 2965014 h 2965885"/>
              <a:gd name="T8" fmla="*/ 0 w 2965885"/>
              <a:gd name="T9" fmla="*/ 0 h 2965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16765 w 2965885"/>
              <a:gd name="T16" fmla="*/ 16765 h 2965885"/>
              <a:gd name="T17" fmla="*/ 33530 w 2965885"/>
              <a:gd name="T18" fmla="*/ 33530 h 29658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5885" h="2965885">
                <a:moveTo>
                  <a:pt x="0" y="0"/>
                </a:moveTo>
                <a:lnTo>
                  <a:pt x="2965884" y="0"/>
                </a:lnTo>
                <a:lnTo>
                  <a:pt x="2965884" y="2965884"/>
                </a:lnTo>
                <a:lnTo>
                  <a:pt x="0" y="2965884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" name="Agrupa 7">
            <a:extLst>
              <a:ext uri="{FF2B5EF4-FFF2-40B4-BE49-F238E27FC236}">
                <a16:creationId xmlns:a16="http://schemas.microsoft.com/office/drawing/2014/main" id="{1E9F15FD-A56E-4EFA-6477-738CFF63402E}"/>
              </a:ext>
            </a:extLst>
          </p:cNvPr>
          <p:cNvGrpSpPr/>
          <p:nvPr/>
        </p:nvGrpSpPr>
        <p:grpSpPr>
          <a:xfrm>
            <a:off x="12854214" y="67754"/>
            <a:ext cx="5433786" cy="1614182"/>
            <a:chOff x="12490858" y="8602483"/>
            <a:chExt cx="5433786" cy="1614182"/>
          </a:xfrm>
        </p:grpSpPr>
        <p:pic>
          <p:nvPicPr>
            <p:cNvPr id="2" name="Picture 7">
              <a:extLst>
                <a:ext uri="{FF2B5EF4-FFF2-40B4-BE49-F238E27FC236}">
                  <a16:creationId xmlns:a16="http://schemas.microsoft.com/office/drawing/2014/main" id="{DB4917B6-2F9D-1891-35BC-78C7586199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4544" y="8988897"/>
              <a:ext cx="2366414" cy="921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tge 5" descr="Imatge que conté verd, Font, Gràfics, logotip&#10;&#10;Pot ser que el contingut generat amb IA no sigui correcte.">
              <a:extLst>
                <a:ext uri="{FF2B5EF4-FFF2-40B4-BE49-F238E27FC236}">
                  <a16:creationId xmlns:a16="http://schemas.microsoft.com/office/drawing/2014/main" id="{8D5E5A6F-1FA4-5659-86AF-1BFC4C0D9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0858" y="8682979"/>
              <a:ext cx="1533686" cy="1533686"/>
            </a:xfrm>
            <a:prstGeom prst="rect">
              <a:avLst/>
            </a:prstGeom>
          </p:spPr>
        </p:pic>
        <p:pic>
          <p:nvPicPr>
            <p:cNvPr id="7" name="Picture 5" descr="COLDEP DEVELOPPEMENT : Actualités et informations juridiques -  FranceEnvironnement">
              <a:extLst>
                <a:ext uri="{FF2B5EF4-FFF2-40B4-BE49-F238E27FC236}">
                  <a16:creationId xmlns:a16="http://schemas.microsoft.com/office/drawing/2014/main" id="{8751B7B9-35EB-3418-5CA6-DE32C31B0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7636" y="8602483"/>
              <a:ext cx="1607008" cy="1614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496" name="Imatge 20495">
            <a:extLst>
              <a:ext uri="{FF2B5EF4-FFF2-40B4-BE49-F238E27FC236}">
                <a16:creationId xmlns:a16="http://schemas.microsoft.com/office/drawing/2014/main" id="{8F12265C-6B1F-6F0B-A79E-73B70E486F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080" y="1669294"/>
            <a:ext cx="14309257" cy="8348519"/>
          </a:xfrm>
          <a:prstGeom prst="rect">
            <a:avLst/>
          </a:prstGeom>
        </p:spPr>
      </p:pic>
      <p:sp>
        <p:nvSpPr>
          <p:cNvPr id="20497" name="Rectangle 20496">
            <a:extLst>
              <a:ext uri="{FF2B5EF4-FFF2-40B4-BE49-F238E27FC236}">
                <a16:creationId xmlns:a16="http://schemas.microsoft.com/office/drawing/2014/main" id="{793FAB0B-7EB8-48B5-6FF2-6870B31542C6}"/>
              </a:ext>
            </a:extLst>
          </p:cNvPr>
          <p:cNvSpPr/>
          <p:nvPr/>
        </p:nvSpPr>
        <p:spPr bwMode="auto">
          <a:xfrm>
            <a:off x="13512144" y="1762432"/>
            <a:ext cx="1751512" cy="11866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9473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A2EA5-44E2-F375-F4F5-86737EBA3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1">
            <a:extLst>
              <a:ext uri="{FF2B5EF4-FFF2-40B4-BE49-F238E27FC236}">
                <a16:creationId xmlns:a16="http://schemas.microsoft.com/office/drawing/2014/main" id="{6E222C8A-9273-92B4-BED2-1A09E5367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1425" y="573088"/>
            <a:ext cx="4346575" cy="911225"/>
          </a:xfrm>
          <a:custGeom>
            <a:avLst/>
            <a:gdLst>
              <a:gd name="T0" fmla="*/ 0 w 4346048"/>
              <a:gd name="T1" fmla="*/ 0 h 910859"/>
              <a:gd name="T2" fmla="*/ 4347102 w 4346048"/>
              <a:gd name="T3" fmla="*/ 0 h 910859"/>
              <a:gd name="T4" fmla="*/ 4347102 w 4346048"/>
              <a:gd name="T5" fmla="*/ 911592 h 910859"/>
              <a:gd name="T6" fmla="*/ 0 w 4346048"/>
              <a:gd name="T7" fmla="*/ 911592 h 910859"/>
              <a:gd name="T8" fmla="*/ 0 w 4346048"/>
              <a:gd name="T9" fmla="*/ 0 h 9108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20672 w 4346048"/>
              <a:gd name="T16" fmla="*/ 58891 h 910859"/>
              <a:gd name="T17" fmla="*/ 41344 w 4346048"/>
              <a:gd name="T18" fmla="*/ 117782 h 9108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46048" h="910859">
                <a:moveTo>
                  <a:pt x="0" y="0"/>
                </a:moveTo>
                <a:lnTo>
                  <a:pt x="4346048" y="0"/>
                </a:lnTo>
                <a:lnTo>
                  <a:pt x="4346048" y="910860"/>
                </a:lnTo>
                <a:lnTo>
                  <a:pt x="0" y="91086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483" name="Group 2">
            <a:extLst>
              <a:ext uri="{FF2B5EF4-FFF2-40B4-BE49-F238E27FC236}">
                <a16:creationId xmlns:a16="http://schemas.microsoft.com/office/drawing/2014/main" id="{E63D9469-A8D7-830E-BAB2-8F89670632CE}"/>
              </a:ext>
            </a:extLst>
          </p:cNvPr>
          <p:cNvGrpSpPr>
            <a:grpSpLocks/>
          </p:cNvGrpSpPr>
          <p:nvPr/>
        </p:nvGrpSpPr>
        <p:grpSpPr bwMode="auto">
          <a:xfrm>
            <a:off x="14663738" y="-941388"/>
            <a:ext cx="7208837" cy="11490326"/>
            <a:chOff x="9237" y="-593"/>
            <a:chExt cx="4541" cy="7238"/>
          </a:xfrm>
        </p:grpSpPr>
        <p:sp>
          <p:nvSpPr>
            <p:cNvPr id="20486" name="Freeform 3">
              <a:extLst>
                <a:ext uri="{FF2B5EF4-FFF2-40B4-BE49-F238E27FC236}">
                  <a16:creationId xmlns:a16="http://schemas.microsoft.com/office/drawing/2014/main" id="{287E7903-47CF-4D8B-F86B-1789BDC96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7" y="-167"/>
              <a:ext cx="4541" cy="6813"/>
            </a:xfrm>
            <a:custGeom>
              <a:avLst/>
              <a:gdLst>
                <a:gd name="T0" fmla="*/ 25 w 406400"/>
                <a:gd name="T1" fmla="*/ 0 h 609600"/>
                <a:gd name="T2" fmla="*/ 0 w 406400"/>
                <a:gd name="T3" fmla="*/ 0 h 609600"/>
                <a:gd name="T4" fmla="*/ 25 w 406400"/>
                <a:gd name="T5" fmla="*/ 76 h 609600"/>
                <a:gd name="T6" fmla="*/ 51 w 406400"/>
                <a:gd name="T7" fmla="*/ 76 h 609600"/>
                <a:gd name="T8" fmla="*/ 25 w 406400"/>
                <a:gd name="T9" fmla="*/ 0 h 609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13156 w 406400"/>
                <a:gd name="T16" fmla="*/ 19774 h 609600"/>
                <a:gd name="T17" fmla="*/ 26401 w 406400"/>
                <a:gd name="T18" fmla="*/ 39548 h 609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6400" h="609600">
                  <a:moveTo>
                    <a:pt x="2032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640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487" name="Text Box 4">
              <a:extLst>
                <a:ext uri="{FF2B5EF4-FFF2-40B4-BE49-F238E27FC236}">
                  <a16:creationId xmlns:a16="http://schemas.microsoft.com/office/drawing/2014/main" id="{3B2BE077-C3F3-AB79-766E-FD4D1C84C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73" y="-593"/>
              <a:ext cx="2270" cy="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20484" name="Freeform 5">
            <a:extLst>
              <a:ext uri="{FF2B5EF4-FFF2-40B4-BE49-F238E27FC236}">
                <a16:creationId xmlns:a16="http://schemas.microsoft.com/office/drawing/2014/main" id="{844E991E-76AD-7F5C-0683-A3FC9BCBC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0200" y="-454025"/>
            <a:ext cx="2965450" cy="2965450"/>
          </a:xfrm>
          <a:custGeom>
            <a:avLst/>
            <a:gdLst>
              <a:gd name="T0" fmla="*/ 0 w 2965885"/>
              <a:gd name="T1" fmla="*/ 0 h 2965885"/>
              <a:gd name="T2" fmla="*/ 2965014 w 2965885"/>
              <a:gd name="T3" fmla="*/ 0 h 2965885"/>
              <a:gd name="T4" fmla="*/ 2965014 w 2965885"/>
              <a:gd name="T5" fmla="*/ 2965014 h 2965885"/>
              <a:gd name="T6" fmla="*/ 0 w 2965885"/>
              <a:gd name="T7" fmla="*/ 2965014 h 2965885"/>
              <a:gd name="T8" fmla="*/ 0 w 2965885"/>
              <a:gd name="T9" fmla="*/ 0 h 2965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16765 w 2965885"/>
              <a:gd name="T16" fmla="*/ 16765 h 2965885"/>
              <a:gd name="T17" fmla="*/ 33530 w 2965885"/>
              <a:gd name="T18" fmla="*/ 33530 h 29658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5885" h="2965885">
                <a:moveTo>
                  <a:pt x="0" y="0"/>
                </a:moveTo>
                <a:lnTo>
                  <a:pt x="2965884" y="0"/>
                </a:lnTo>
                <a:lnTo>
                  <a:pt x="2965884" y="2965884"/>
                </a:lnTo>
                <a:lnTo>
                  <a:pt x="0" y="2965884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" name="Agrupa 7">
            <a:extLst>
              <a:ext uri="{FF2B5EF4-FFF2-40B4-BE49-F238E27FC236}">
                <a16:creationId xmlns:a16="http://schemas.microsoft.com/office/drawing/2014/main" id="{D4C64372-6ECE-0046-7DC9-6C13B5A33ECA}"/>
              </a:ext>
            </a:extLst>
          </p:cNvPr>
          <p:cNvGrpSpPr/>
          <p:nvPr/>
        </p:nvGrpSpPr>
        <p:grpSpPr>
          <a:xfrm>
            <a:off x="12854214" y="67754"/>
            <a:ext cx="5433786" cy="1614182"/>
            <a:chOff x="12490858" y="8602483"/>
            <a:chExt cx="5433786" cy="1614182"/>
          </a:xfrm>
        </p:grpSpPr>
        <p:pic>
          <p:nvPicPr>
            <p:cNvPr id="2" name="Picture 7">
              <a:extLst>
                <a:ext uri="{FF2B5EF4-FFF2-40B4-BE49-F238E27FC236}">
                  <a16:creationId xmlns:a16="http://schemas.microsoft.com/office/drawing/2014/main" id="{7C406672-4E5D-7098-B2AC-B551D58D5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4544" y="8988897"/>
              <a:ext cx="2366414" cy="921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tge 5" descr="Imatge que conté verd, Font, Gràfics, logotip&#10;&#10;Pot ser que el contingut generat amb IA no sigui correcte.">
              <a:extLst>
                <a:ext uri="{FF2B5EF4-FFF2-40B4-BE49-F238E27FC236}">
                  <a16:creationId xmlns:a16="http://schemas.microsoft.com/office/drawing/2014/main" id="{A8F203D0-87EF-CA53-3BD0-E2710B1B0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0858" y="8682979"/>
              <a:ext cx="1533686" cy="1533686"/>
            </a:xfrm>
            <a:prstGeom prst="rect">
              <a:avLst/>
            </a:prstGeom>
          </p:spPr>
        </p:pic>
        <p:pic>
          <p:nvPicPr>
            <p:cNvPr id="7" name="Picture 5" descr="COLDEP DEVELOPPEMENT : Actualités et informations juridiques -  FranceEnvironnement">
              <a:extLst>
                <a:ext uri="{FF2B5EF4-FFF2-40B4-BE49-F238E27FC236}">
                  <a16:creationId xmlns:a16="http://schemas.microsoft.com/office/drawing/2014/main" id="{61C2157E-C9DC-6DBD-1FA9-F417E2AFA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7636" y="8602483"/>
              <a:ext cx="1607008" cy="1614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48D17DF-3E09-9CA4-F126-DC3B53011FCE}"/>
              </a:ext>
            </a:extLst>
          </p:cNvPr>
          <p:cNvSpPr/>
          <p:nvPr/>
        </p:nvSpPr>
        <p:spPr bwMode="auto">
          <a:xfrm>
            <a:off x="13176448" y="1681936"/>
            <a:ext cx="959782" cy="12293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20" name="Imatge 19">
            <a:extLst>
              <a:ext uri="{FF2B5EF4-FFF2-40B4-BE49-F238E27FC236}">
                <a16:creationId xmlns:a16="http://schemas.microsoft.com/office/drawing/2014/main" id="{758F7D4C-6879-847C-6826-7CA5241636B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0134" b="14510"/>
          <a:stretch>
            <a:fillRect/>
          </a:stretch>
        </p:blipFill>
        <p:spPr>
          <a:xfrm>
            <a:off x="975775" y="2066436"/>
            <a:ext cx="14630400" cy="734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34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1">
            <a:extLst>
              <a:ext uri="{FF2B5EF4-FFF2-40B4-BE49-F238E27FC236}">
                <a16:creationId xmlns:a16="http://schemas.microsoft.com/office/drawing/2014/main" id="{12CF5759-2A70-F5C3-1087-FEF605040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57213" y="-1370013"/>
            <a:ext cx="6111876" cy="6111876"/>
          </a:xfrm>
          <a:custGeom>
            <a:avLst/>
            <a:gdLst>
              <a:gd name="T0" fmla="*/ 0 w 6111964"/>
              <a:gd name="T1" fmla="*/ 0 h 6111964"/>
              <a:gd name="T2" fmla="*/ 6111788 w 6111964"/>
              <a:gd name="T3" fmla="*/ 0 h 6111964"/>
              <a:gd name="T4" fmla="*/ 6111788 w 6111964"/>
              <a:gd name="T5" fmla="*/ 6111788 h 6111964"/>
              <a:gd name="T6" fmla="*/ 0 w 6111964"/>
              <a:gd name="T7" fmla="*/ 6111788 h 6111964"/>
              <a:gd name="T8" fmla="*/ 0 w 6111964"/>
              <a:gd name="T9" fmla="*/ 0 h 61119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17116 w 6111964"/>
              <a:gd name="T16" fmla="*/ 17116 h 6111964"/>
              <a:gd name="T17" fmla="*/ 34232 w 6111964"/>
              <a:gd name="T18" fmla="*/ 34232 h 61119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11964" h="6111964">
                <a:moveTo>
                  <a:pt x="0" y="0"/>
                </a:moveTo>
                <a:lnTo>
                  <a:pt x="6111964" y="0"/>
                </a:lnTo>
                <a:lnTo>
                  <a:pt x="6111964" y="6111964"/>
                </a:lnTo>
                <a:lnTo>
                  <a:pt x="0" y="6111964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5" name="Freeform 2">
            <a:extLst>
              <a:ext uri="{FF2B5EF4-FFF2-40B4-BE49-F238E27FC236}">
                <a16:creationId xmlns:a16="http://schemas.microsoft.com/office/drawing/2014/main" id="{C9CA373B-8CDE-2F31-1D64-ACF10398F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8469313"/>
            <a:ext cx="7537450" cy="1579562"/>
          </a:xfrm>
          <a:custGeom>
            <a:avLst/>
            <a:gdLst>
              <a:gd name="T0" fmla="*/ 0 w 7536798"/>
              <a:gd name="T1" fmla="*/ 0 h 1579587"/>
              <a:gd name="T2" fmla="*/ 7538101 w 7536798"/>
              <a:gd name="T3" fmla="*/ 0 h 1579587"/>
              <a:gd name="T4" fmla="*/ 7538101 w 7536798"/>
              <a:gd name="T5" fmla="*/ 1579538 h 1579587"/>
              <a:gd name="T6" fmla="*/ 0 w 7536798"/>
              <a:gd name="T7" fmla="*/ 1579538 h 1579587"/>
              <a:gd name="T8" fmla="*/ 0 w 7536798"/>
              <a:gd name="T9" fmla="*/ 0 h 15795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158 w 7536798"/>
              <a:gd name="T16" fmla="*/ 6723 h 1579587"/>
              <a:gd name="T17" fmla="*/ 316 w 7536798"/>
              <a:gd name="T18" fmla="*/ 13446 h 15795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36798" h="1579587">
                <a:moveTo>
                  <a:pt x="0" y="0"/>
                </a:moveTo>
                <a:lnTo>
                  <a:pt x="7536797" y="0"/>
                </a:lnTo>
                <a:lnTo>
                  <a:pt x="7536797" y="1579588"/>
                </a:lnTo>
                <a:lnTo>
                  <a:pt x="0" y="157958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8676" name="Group 3">
            <a:extLst>
              <a:ext uri="{FF2B5EF4-FFF2-40B4-BE49-F238E27FC236}">
                <a16:creationId xmlns:a16="http://schemas.microsoft.com/office/drawing/2014/main" id="{5A932DEA-407C-889D-2ED6-3E2FC821BE2A}"/>
              </a:ext>
            </a:extLst>
          </p:cNvPr>
          <p:cNvGrpSpPr>
            <a:grpSpLocks/>
          </p:cNvGrpSpPr>
          <p:nvPr/>
        </p:nvGrpSpPr>
        <p:grpSpPr bwMode="auto">
          <a:xfrm>
            <a:off x="7453313" y="-941388"/>
            <a:ext cx="14420850" cy="11490326"/>
            <a:chOff x="4695" y="-593"/>
            <a:chExt cx="9084" cy="7238"/>
          </a:xfrm>
        </p:grpSpPr>
        <p:sp>
          <p:nvSpPr>
            <p:cNvPr id="28678" name="Freeform 4">
              <a:extLst>
                <a:ext uri="{FF2B5EF4-FFF2-40B4-BE49-F238E27FC236}">
                  <a16:creationId xmlns:a16="http://schemas.microsoft.com/office/drawing/2014/main" id="{CA59767C-AFD4-AFEC-0460-73344799F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" y="-167"/>
              <a:ext cx="9084" cy="6813"/>
            </a:xfrm>
            <a:custGeom>
              <a:avLst/>
              <a:gdLst>
                <a:gd name="T0" fmla="*/ 76 w 812800"/>
                <a:gd name="T1" fmla="*/ 0 h 609600"/>
                <a:gd name="T2" fmla="*/ 0 w 812800"/>
                <a:gd name="T3" fmla="*/ 0 h 609600"/>
                <a:gd name="T4" fmla="*/ 25 w 812800"/>
                <a:gd name="T5" fmla="*/ 76 h 609600"/>
                <a:gd name="T6" fmla="*/ 102 w 812800"/>
                <a:gd name="T7" fmla="*/ 76 h 609600"/>
                <a:gd name="T8" fmla="*/ 76 w 812800"/>
                <a:gd name="T9" fmla="*/ 0 h 609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26395 w 812800"/>
                <a:gd name="T16" fmla="*/ 19774 h 609600"/>
                <a:gd name="T17" fmla="*/ 52701 w 812800"/>
                <a:gd name="T18" fmla="*/ 39548 h 609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2800" h="609600">
                  <a:moveTo>
                    <a:pt x="6096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812800" y="609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679" name="Text Box 5">
              <a:extLst>
                <a:ext uri="{FF2B5EF4-FFF2-40B4-BE49-F238E27FC236}">
                  <a16:creationId xmlns:a16="http://schemas.microsoft.com/office/drawing/2014/main" id="{EA7E5F20-19E0-C278-31A3-6D51016F1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1" y="-593"/>
              <a:ext cx="6813" cy="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28677" name="Text Box 6">
            <a:extLst>
              <a:ext uri="{FF2B5EF4-FFF2-40B4-BE49-F238E27FC236}">
                <a16:creationId xmlns:a16="http://schemas.microsoft.com/office/drawing/2014/main" id="{973BC630-5DF1-B391-7495-DBB618025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0144" y="4253706"/>
            <a:ext cx="7978775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Ctr="1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ts val="6988"/>
              </a:lnSpc>
              <a:spcBef>
                <a:spcPct val="0"/>
              </a:spcBef>
            </a:pPr>
            <a:r>
              <a:rPr lang="en-US" altLang="en-US" sz="6000" b="1" dirty="0">
                <a:solidFill>
                  <a:srgbClr val="FFFFFF"/>
                </a:solidFill>
                <a:latin typeface="Open Sans Bold" charset="0"/>
                <a:cs typeface="Open Sans Bold" charset="0"/>
              </a:rPr>
              <a:t>Thank you!</a:t>
            </a:r>
          </a:p>
          <a:p>
            <a:pPr algn="ctr" eaLnBrk="1" hangingPunct="1">
              <a:lnSpc>
                <a:spcPts val="6988"/>
              </a:lnSpc>
              <a:spcBef>
                <a:spcPct val="0"/>
              </a:spcBef>
            </a:pPr>
            <a:endParaRPr lang="en-US" altLang="en-US" sz="6000" b="1" dirty="0">
              <a:solidFill>
                <a:srgbClr val="FFFFFF"/>
              </a:solidFill>
              <a:latin typeface="Open Sans Bold" charset="0"/>
              <a:cs typeface="Open Sans Bold" charset="0"/>
            </a:endParaRPr>
          </a:p>
          <a:p>
            <a:pPr algn="ctr" eaLnBrk="1" hangingPunct="1">
              <a:lnSpc>
                <a:spcPts val="6988"/>
              </a:lnSpc>
              <a:spcBef>
                <a:spcPct val="0"/>
              </a:spcBef>
            </a:pPr>
            <a:r>
              <a:rPr lang="en-US" altLang="en-US" sz="6000" b="1" dirty="0">
                <a:solidFill>
                  <a:srgbClr val="FFFFFF"/>
                </a:solidFill>
                <a:latin typeface="Open Sans Bold" charset="0"/>
                <a:cs typeface="Open Sans Bold" charset="0"/>
              </a:rPr>
              <a:t>Questions?</a:t>
            </a:r>
          </a:p>
        </p:txBody>
      </p:sp>
      <p:grpSp>
        <p:nvGrpSpPr>
          <p:cNvPr id="2" name="Agrupa 1">
            <a:extLst>
              <a:ext uri="{FF2B5EF4-FFF2-40B4-BE49-F238E27FC236}">
                <a16:creationId xmlns:a16="http://schemas.microsoft.com/office/drawing/2014/main" id="{2A3E8833-A0BC-55D3-1927-3463508089A8}"/>
              </a:ext>
            </a:extLst>
          </p:cNvPr>
          <p:cNvGrpSpPr/>
          <p:nvPr/>
        </p:nvGrpSpPr>
        <p:grpSpPr>
          <a:xfrm>
            <a:off x="791072" y="5798497"/>
            <a:ext cx="5433786" cy="1614182"/>
            <a:chOff x="12490858" y="8602483"/>
            <a:chExt cx="5433786" cy="1614182"/>
          </a:xfrm>
        </p:grpSpPr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95CA3D04-67D7-5622-7DC9-63403F9A4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4544" y="8988897"/>
              <a:ext cx="2366414" cy="921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Imatge 3" descr="Imatge que conté verd, Font, Gràfics, logotip&#10;&#10;Pot ser que el contingut generat amb IA no sigui correcte.">
              <a:extLst>
                <a:ext uri="{FF2B5EF4-FFF2-40B4-BE49-F238E27FC236}">
                  <a16:creationId xmlns:a16="http://schemas.microsoft.com/office/drawing/2014/main" id="{6E15A4E0-53A6-41CA-F786-ED711A970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0858" y="8682979"/>
              <a:ext cx="1533686" cy="1533686"/>
            </a:xfrm>
            <a:prstGeom prst="rect">
              <a:avLst/>
            </a:prstGeom>
          </p:spPr>
        </p:pic>
        <p:pic>
          <p:nvPicPr>
            <p:cNvPr id="5" name="Picture 5" descr="COLDEP DEVELOPPEMENT : Actualités et informations juridiques -  FranceEnvironnement">
              <a:extLst>
                <a:ext uri="{FF2B5EF4-FFF2-40B4-BE49-F238E27FC236}">
                  <a16:creationId xmlns:a16="http://schemas.microsoft.com/office/drawing/2014/main" id="{707CFC6B-ABB7-720D-C93E-A0DD1C755B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7636" y="8602483"/>
              <a:ext cx="1607008" cy="1614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QuadreDeText 5">
            <a:extLst>
              <a:ext uri="{FF2B5EF4-FFF2-40B4-BE49-F238E27FC236}">
                <a16:creationId xmlns:a16="http://schemas.microsoft.com/office/drawing/2014/main" id="{9C7F2B24-9C89-5027-9333-2EC720B1D23E}"/>
              </a:ext>
            </a:extLst>
          </p:cNvPr>
          <p:cNvSpPr txBox="1"/>
          <p:nvPr/>
        </p:nvSpPr>
        <p:spPr>
          <a:xfrm>
            <a:off x="13110991" y="8375149"/>
            <a:ext cx="446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DM Sans" pitchFamily="2" charset="0"/>
              </a:rPr>
              <a:t>esther@algemy.eu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8DB75233-9C3E-C27F-FD4D-36670FDFE016}"/>
              </a:ext>
            </a:extLst>
          </p:cNvPr>
          <p:cNvSpPr txBox="1"/>
          <p:nvPr/>
        </p:nvSpPr>
        <p:spPr>
          <a:xfrm>
            <a:off x="13110991" y="9031932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DM Sans" pitchFamily="2" charset="0"/>
              </a:rPr>
              <a:t>www.algemy.eu</a:t>
            </a:r>
          </a:p>
        </p:txBody>
      </p:sp>
      <p:pic>
        <p:nvPicPr>
          <p:cNvPr id="8" name="Gràfic 7" descr="Envelope outline">
            <a:extLst>
              <a:ext uri="{FF2B5EF4-FFF2-40B4-BE49-F238E27FC236}">
                <a16:creationId xmlns:a16="http://schemas.microsoft.com/office/drawing/2014/main" id="{B630713F-068E-E203-1E5C-E09E816AB5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70767" y="8418169"/>
            <a:ext cx="461665" cy="461665"/>
          </a:xfrm>
          <a:prstGeom prst="rect">
            <a:avLst/>
          </a:prstGeom>
        </p:spPr>
      </p:pic>
      <p:pic>
        <p:nvPicPr>
          <p:cNvPr id="9" name="Gràfic 8" descr="Internet outline">
            <a:extLst>
              <a:ext uri="{FF2B5EF4-FFF2-40B4-BE49-F238E27FC236}">
                <a16:creationId xmlns:a16="http://schemas.microsoft.com/office/drawing/2014/main" id="{192FCE2A-0756-4BCC-AF92-0839012125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528376" y="9071025"/>
            <a:ext cx="582615" cy="5826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l'Office">
  <a:themeElements>
    <a:clrScheme name="Tema de l'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l'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e l'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l'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l'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l'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l'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l'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l'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c39ee7-5602-4585-b352-f6003a506738" xsi:nil="true"/>
    <lcf76f155ced4ddcb4097134ff3c332f xmlns="6f35b918-08c2-440f-9705-89b7d7c6773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23AE524D2982469CA0EDE09740D098" ma:contentTypeVersion="15" ma:contentTypeDescription="Create a new document." ma:contentTypeScope="" ma:versionID="da9c6e5d84eb3382d426ff0f59deabca">
  <xsd:schema xmlns:xsd="http://www.w3.org/2001/XMLSchema" xmlns:xs="http://www.w3.org/2001/XMLSchema" xmlns:p="http://schemas.microsoft.com/office/2006/metadata/properties" xmlns:ns2="6f35b918-08c2-440f-9705-89b7d7c67732" xmlns:ns3="a0c39ee7-5602-4585-b352-f6003a506738" targetNamespace="http://schemas.microsoft.com/office/2006/metadata/properties" ma:root="true" ma:fieldsID="1d85497e6dd1801c49352f2f42438dfd" ns2:_="" ns3:_="">
    <xsd:import namespace="6f35b918-08c2-440f-9705-89b7d7c67732"/>
    <xsd:import namespace="a0c39ee7-5602-4585-b352-f6003a5067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5b918-08c2-440f-9705-89b7d7c677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b08729fd-4de4-478a-9c61-9cd385d08c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39ee7-5602-4585-b352-f6003a50673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8f668c-efdc-4f3e-b2b5-168f4cbc1b78}" ma:internalName="TaxCatchAll" ma:showField="CatchAllData" ma:web="a0c39ee7-5602-4585-b352-f6003a5067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7D76CD-7A3E-4284-B0EB-C531648F0CC2}">
  <ds:schemaRefs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6f35b918-08c2-440f-9705-89b7d7c67732"/>
    <ds:schemaRef ds:uri="http://schemas.microsoft.com/office/2006/documentManagement/types"/>
    <ds:schemaRef ds:uri="http://schemas.microsoft.com/office/2006/metadata/properties"/>
    <ds:schemaRef ds:uri="a0c39ee7-5602-4585-b352-f6003a506738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E8465C3-509E-4DAB-AE35-1611A26E41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7ABA26-1558-42B0-95B0-159FD3A119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35b918-08c2-440f-9705-89b7d7c67732"/>
    <ds:schemaRef ds:uri="a0c39ee7-5602-4585-b352-f6003a5067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127</Words>
  <Application>Microsoft Office PowerPoint</Application>
  <PresentationFormat>Personalitzat</PresentationFormat>
  <Paragraphs>15</Paragraphs>
  <Slides>5</Slides>
  <Notes>5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DM Sans</vt:lpstr>
      <vt:lpstr>Open Sans Bold</vt:lpstr>
      <vt:lpstr>Open Sans Bold Italics</vt:lpstr>
      <vt:lpstr>Times New Roman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évaluateurs CESAM</dc:title>
  <dc:creator>Victoria Herrero</dc:creator>
  <cp:lastModifiedBy>Esther Paulo Mirasol</cp:lastModifiedBy>
  <cp:revision>20</cp:revision>
  <cp:lastPrinted>1601-01-01T00:00:00Z</cp:lastPrinted>
  <dcterms:created xsi:type="dcterms:W3CDTF">2006-08-16T05:00:00Z</dcterms:created>
  <dcterms:modified xsi:type="dcterms:W3CDTF">2026-06-23T13:59:59Z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0x0101001723AE524D2982469CA0EDE09740D098</vt:lpwstr>
  </property>
  <property fmtid="{D5CDD505-2E9C-101B-9397-08002B2CF9AE}" pid="3" name="MediaServiceImageTags">
    <vt:lpwstr/>
  </property>
</Properties>
</file>