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2" r:id="rId5"/>
  </p:sldIdLst>
  <p:sldSz cx="18288000" cy="10287000"/>
  <p:notesSz cx="6858000" cy="9144000"/>
  <p:embeddedFontLst>
    <p:embeddedFont>
      <p:font typeface="Calibri (MS) Bold" panose="020B0604020202020204" charset="0"/>
      <p:regular r:id="rId6"/>
    </p:embeddedFont>
    <p:embeddedFont>
      <p:font typeface="Open Sans Bold Italics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47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57867" y="-1370121"/>
            <a:ext cx="6111964" cy="6111964"/>
          </a:xfrm>
          <a:custGeom>
            <a:avLst/>
            <a:gdLst/>
            <a:ahLst/>
            <a:cxnLst/>
            <a:rect l="l" t="t" r="r" b="b"/>
            <a:pathLst>
              <a:path w="6111964" h="6111964">
                <a:moveTo>
                  <a:pt x="0" y="0"/>
                </a:moveTo>
                <a:lnTo>
                  <a:pt x="6111964" y="0"/>
                </a:lnTo>
                <a:lnTo>
                  <a:pt x="6111964" y="6111964"/>
                </a:lnTo>
                <a:lnTo>
                  <a:pt x="0" y="6111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379350" y="8468506"/>
            <a:ext cx="7536798" cy="1579587"/>
          </a:xfrm>
          <a:custGeom>
            <a:avLst/>
            <a:gdLst/>
            <a:ahLst/>
            <a:cxnLst/>
            <a:rect l="l" t="t" r="r" b="b"/>
            <a:pathLst>
              <a:path w="7536798" h="1579587">
                <a:moveTo>
                  <a:pt x="0" y="0"/>
                </a:moveTo>
                <a:lnTo>
                  <a:pt x="7536797" y="0"/>
                </a:lnTo>
                <a:lnTo>
                  <a:pt x="7536797" y="1579588"/>
                </a:lnTo>
                <a:lnTo>
                  <a:pt x="0" y="157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7453105" y="-264735"/>
            <a:ext cx="14421960" cy="10816470"/>
            <a:chOff x="0" y="0"/>
            <a:chExt cx="812800" cy="609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6096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812800" y="6096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785176" y="1096206"/>
            <a:ext cx="7978615" cy="2634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Welcome session for CESAM Call for projects selected SMEs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74777" y="5143500"/>
            <a:ext cx="7308423" cy="2601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000" b="1" i="1" dirty="0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ACRONYM of the project </a:t>
            </a:r>
          </a:p>
          <a:p>
            <a:pPr algn="ctr">
              <a:lnSpc>
                <a:spcPts val="7000"/>
              </a:lnSpc>
            </a:pPr>
            <a:r>
              <a:rPr lang="en-US" sz="4000" b="1" i="1" dirty="0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or </a:t>
            </a:r>
          </a:p>
          <a:p>
            <a:pPr algn="ctr">
              <a:lnSpc>
                <a:spcPts val="7000"/>
              </a:lnSpc>
            </a:pPr>
            <a:r>
              <a:rPr lang="en-US" sz="4000" b="1" i="1" dirty="0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Challenge number and name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15156" y="9610203"/>
            <a:ext cx="797861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  <a:r>
              <a:rPr lang="en-US" sz="2499" b="1" baseline="3000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</a:t>
            </a:r>
            <a:r>
              <a:rPr lang="en-US" sz="2499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October 2025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11642" y="573270"/>
            <a:ext cx="4346048" cy="910859"/>
          </a:xfrm>
          <a:custGeom>
            <a:avLst/>
            <a:gdLst/>
            <a:ahLst/>
            <a:cxnLst/>
            <a:rect l="l" t="t" r="r" b="b"/>
            <a:pathLst>
              <a:path w="4346048" h="910859">
                <a:moveTo>
                  <a:pt x="0" y="0"/>
                </a:moveTo>
                <a:lnTo>
                  <a:pt x="4346048" y="0"/>
                </a:lnTo>
                <a:lnTo>
                  <a:pt x="4346048" y="910860"/>
                </a:lnTo>
                <a:lnTo>
                  <a:pt x="0" y="910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4664085" y="-264735"/>
            <a:ext cx="7210980" cy="10816470"/>
            <a:chOff x="0" y="0"/>
            <a:chExt cx="406400" cy="609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640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-38100"/>
              <a:ext cx="2032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330417" y="-454242"/>
            <a:ext cx="2965885" cy="2965885"/>
          </a:xfrm>
          <a:custGeom>
            <a:avLst/>
            <a:gdLst/>
            <a:ahLst/>
            <a:cxnLst/>
            <a:rect l="l" t="t" r="r" b="b"/>
            <a:pathLst>
              <a:path w="2965885" h="2965885">
                <a:moveTo>
                  <a:pt x="0" y="0"/>
                </a:moveTo>
                <a:lnTo>
                  <a:pt x="2965884" y="0"/>
                </a:lnTo>
                <a:lnTo>
                  <a:pt x="2965884" y="2965884"/>
                </a:lnTo>
                <a:lnTo>
                  <a:pt x="0" y="29658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440293" y="9408351"/>
            <a:ext cx="12589907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i="1" dirty="0">
                <a:solidFill>
                  <a:srgbClr val="95C11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Steering Committee Montpellier – 24 March 2025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65628" y="4564062"/>
            <a:ext cx="11956745" cy="84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Presentation of the project or Challenge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11642" y="573270"/>
            <a:ext cx="4346048" cy="910859"/>
          </a:xfrm>
          <a:custGeom>
            <a:avLst/>
            <a:gdLst/>
            <a:ahLst/>
            <a:cxnLst/>
            <a:rect l="l" t="t" r="r" b="b"/>
            <a:pathLst>
              <a:path w="4346048" h="910859">
                <a:moveTo>
                  <a:pt x="0" y="0"/>
                </a:moveTo>
                <a:lnTo>
                  <a:pt x="4346048" y="0"/>
                </a:lnTo>
                <a:lnTo>
                  <a:pt x="4346048" y="910860"/>
                </a:lnTo>
                <a:lnTo>
                  <a:pt x="0" y="910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4664085" y="-264735"/>
            <a:ext cx="7210980" cy="10816470"/>
            <a:chOff x="0" y="0"/>
            <a:chExt cx="406400" cy="609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640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-38100"/>
              <a:ext cx="2032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330417" y="-454242"/>
            <a:ext cx="2965885" cy="2965885"/>
          </a:xfrm>
          <a:custGeom>
            <a:avLst/>
            <a:gdLst/>
            <a:ahLst/>
            <a:cxnLst/>
            <a:rect l="l" t="t" r="r" b="b"/>
            <a:pathLst>
              <a:path w="2965885" h="2965885">
                <a:moveTo>
                  <a:pt x="0" y="0"/>
                </a:moveTo>
                <a:lnTo>
                  <a:pt x="2965884" y="0"/>
                </a:lnTo>
                <a:lnTo>
                  <a:pt x="2965884" y="2965884"/>
                </a:lnTo>
                <a:lnTo>
                  <a:pt x="0" y="29658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56FC325-198E-A965-B58A-F5EF292EF686}"/>
              </a:ext>
            </a:extLst>
          </p:cNvPr>
          <p:cNvSpPr txBox="1"/>
          <p:nvPr/>
        </p:nvSpPr>
        <p:spPr>
          <a:xfrm>
            <a:off x="440293" y="9408351"/>
            <a:ext cx="12589907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i="1" dirty="0">
                <a:solidFill>
                  <a:srgbClr val="95C11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Steering Committee Montpellier – 24 March 2025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707542F-3E46-C349-A756-DB01BB42EDC7}"/>
              </a:ext>
            </a:extLst>
          </p:cNvPr>
          <p:cNvSpPr txBox="1"/>
          <p:nvPr/>
        </p:nvSpPr>
        <p:spPr>
          <a:xfrm>
            <a:off x="3165629" y="4564062"/>
            <a:ext cx="11498456" cy="17401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Presentation of the partners of the project or challenge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57867" y="-1370121"/>
            <a:ext cx="6111964" cy="6111964"/>
          </a:xfrm>
          <a:custGeom>
            <a:avLst/>
            <a:gdLst/>
            <a:ahLst/>
            <a:cxnLst/>
            <a:rect l="l" t="t" r="r" b="b"/>
            <a:pathLst>
              <a:path w="6111964" h="6111964">
                <a:moveTo>
                  <a:pt x="0" y="0"/>
                </a:moveTo>
                <a:lnTo>
                  <a:pt x="6111964" y="0"/>
                </a:lnTo>
                <a:lnTo>
                  <a:pt x="6111964" y="6111964"/>
                </a:lnTo>
                <a:lnTo>
                  <a:pt x="0" y="6111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379350" y="8468506"/>
            <a:ext cx="7536798" cy="1579587"/>
          </a:xfrm>
          <a:custGeom>
            <a:avLst/>
            <a:gdLst/>
            <a:ahLst/>
            <a:cxnLst/>
            <a:rect l="l" t="t" r="r" b="b"/>
            <a:pathLst>
              <a:path w="7536798" h="1579587">
                <a:moveTo>
                  <a:pt x="0" y="0"/>
                </a:moveTo>
                <a:lnTo>
                  <a:pt x="7536797" y="0"/>
                </a:lnTo>
                <a:lnTo>
                  <a:pt x="7536797" y="1579588"/>
                </a:lnTo>
                <a:lnTo>
                  <a:pt x="0" y="157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7453105" y="-264735"/>
            <a:ext cx="14421960" cy="10816470"/>
            <a:chOff x="0" y="0"/>
            <a:chExt cx="812800" cy="609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09600"/>
            </a:xfrm>
            <a:custGeom>
              <a:avLst/>
              <a:gdLst/>
              <a:ahLst/>
              <a:cxnLst/>
              <a:rect l="l" t="t" r="r" b="b"/>
              <a:pathLst>
                <a:path w="812800" h="609600">
                  <a:moveTo>
                    <a:pt x="6096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812800" y="6096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515600" y="4373685"/>
            <a:ext cx="797861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53</Words>
  <Application>Microsoft Office PowerPoint</Application>
  <PresentationFormat>Personnalisé</PresentationFormat>
  <Paragraphs>10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Calibri (MS) Bold</vt:lpstr>
      <vt:lpstr>Calibri</vt:lpstr>
      <vt:lpstr>Arial</vt:lpstr>
      <vt:lpstr>Open Sans Bold</vt:lpstr>
      <vt:lpstr>Open Sans Bold Italics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évaluateurs CESAM</dc:title>
  <dc:creator>Victoria Herrero</dc:creator>
  <cp:lastModifiedBy>Victoria HERRERO</cp:lastModifiedBy>
  <cp:revision>10</cp:revision>
  <dcterms:created xsi:type="dcterms:W3CDTF">2006-08-16T00:00:00Z</dcterms:created>
  <dcterms:modified xsi:type="dcterms:W3CDTF">2025-09-02T13:11:31Z</dcterms:modified>
  <dc:identifier>DAGbmq4tcY0</dc:identifier>
</cp:coreProperties>
</file>