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90" r:id="rId2"/>
    <p:sldId id="324" r:id="rId3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erre CAMPS" initials="PC" lastIdx="1" clrIdx="0">
    <p:extLst>
      <p:ext uri="{19B8F6BF-5375-455C-9EA6-DF929625EA0E}">
        <p15:presenceInfo xmlns:p15="http://schemas.microsoft.com/office/powerpoint/2012/main" userId="94337f3e9a7590b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6187" autoAdjust="0"/>
  </p:normalViewPr>
  <p:slideViewPr>
    <p:cSldViewPr>
      <p:cViewPr varScale="1">
        <p:scale>
          <a:sx n="105" d="100"/>
          <a:sy n="105" d="100"/>
        </p:scale>
        <p:origin x="1182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4005D-6BB6-434E-95D9-4CD75B93D689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DCCB7-A64E-4B5D-ABA8-E53744A17E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498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109200" y="6339839"/>
            <a:ext cx="2082800" cy="518157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297919" y="5466079"/>
            <a:ext cx="894079" cy="139191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50" b="1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50" b="1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50" b="1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109200" y="6339839"/>
            <a:ext cx="2082800" cy="518157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297919" y="5466079"/>
            <a:ext cx="894079" cy="1391916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11196319" y="6024879"/>
            <a:ext cx="738505" cy="264160"/>
          </a:xfrm>
          <a:custGeom>
            <a:avLst/>
            <a:gdLst/>
            <a:ahLst/>
            <a:cxnLst/>
            <a:rect l="l" t="t" r="r" b="b"/>
            <a:pathLst>
              <a:path w="738504" h="264160">
                <a:moveTo>
                  <a:pt x="674624" y="0"/>
                </a:moveTo>
                <a:lnTo>
                  <a:pt x="91439" y="0"/>
                </a:lnTo>
              </a:path>
              <a:path w="738504" h="264160">
                <a:moveTo>
                  <a:pt x="737997" y="264160"/>
                </a:moveTo>
                <a:lnTo>
                  <a:pt x="0" y="264160"/>
                </a:lnTo>
              </a:path>
            </a:pathLst>
          </a:custGeom>
          <a:ln w="19050">
            <a:solidFill>
              <a:srgbClr val="DF6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1927839" y="6523354"/>
            <a:ext cx="264160" cy="19050"/>
          </a:xfrm>
          <a:custGeom>
            <a:avLst/>
            <a:gdLst/>
            <a:ahLst/>
            <a:cxnLst/>
            <a:rect l="l" t="t" r="r" b="b"/>
            <a:pathLst>
              <a:path w="264159" h="19050">
                <a:moveTo>
                  <a:pt x="0" y="19050"/>
                </a:moveTo>
                <a:lnTo>
                  <a:pt x="264159" y="19050"/>
                </a:lnTo>
                <a:lnTo>
                  <a:pt x="264159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DF643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247119" y="5984239"/>
            <a:ext cx="81279" cy="8127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135360" y="6248399"/>
            <a:ext cx="91440" cy="9144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897360" y="6492239"/>
            <a:ext cx="91440" cy="914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99539" y="1662493"/>
            <a:ext cx="9392920" cy="3067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50" b="1" i="0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regio.eu/" TargetMode="External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2906B0E1-7801-774B-92B3-B74ADA4DD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76200"/>
            <a:ext cx="2057400" cy="18288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898651" y="2593073"/>
            <a:ext cx="8394699" cy="323165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50"/>
                </a:solidFill>
                <a:latin typeface="ITC Avant Garde Gothic" panose="020B0402020203020304" pitchFamily="34" charset="0"/>
              </a:rPr>
              <a:t>Circular Economy and Sustainable Solutions for </a:t>
            </a:r>
            <a:r>
              <a:rPr lang="en-US" sz="2800" b="1" dirty="0" err="1">
                <a:solidFill>
                  <a:srgbClr val="00B050"/>
                </a:solidFill>
                <a:latin typeface="ITC Avant Garde Gothic" panose="020B0402020203020304" pitchFamily="34" charset="0"/>
              </a:rPr>
              <a:t>Agrifood</a:t>
            </a:r>
            <a:r>
              <a:rPr lang="en-US" sz="2800" b="1" dirty="0">
                <a:solidFill>
                  <a:srgbClr val="00B050"/>
                </a:solidFill>
                <a:latin typeface="ITC Avant Garde Gothic" panose="020B0402020203020304" pitchFamily="34" charset="0"/>
              </a:rPr>
              <a:t> in the </a:t>
            </a:r>
            <a:r>
              <a:rPr lang="en-US" sz="2800" b="1" dirty="0" smtClean="0">
                <a:solidFill>
                  <a:srgbClr val="00B050"/>
                </a:solidFill>
                <a:latin typeface="ITC Avant Garde Gothic" panose="020B0402020203020304" pitchFamily="34" charset="0"/>
              </a:rPr>
              <a:t>Mediterranean</a:t>
            </a:r>
          </a:p>
          <a:p>
            <a:pPr algn="ctr"/>
            <a:endParaRPr lang="fr-FR" sz="3200" b="1" dirty="0" smtClean="0">
              <a:solidFill>
                <a:srgbClr val="002060"/>
              </a:solidFill>
              <a:latin typeface="ITC Avant Garde Gothic" panose="020B0402020203020304" pitchFamily="34" charset="0"/>
            </a:endParaRPr>
          </a:p>
          <a:p>
            <a:pPr algn="ctr"/>
            <a:r>
              <a:rPr lang="fr-FR" sz="2800" b="1" dirty="0" err="1" smtClean="0">
                <a:solidFill>
                  <a:srgbClr val="002060"/>
                </a:solidFill>
                <a:latin typeface="ITC Avant Garde Gothic" panose="020B0402020203020304" pitchFamily="34" charset="0"/>
              </a:rPr>
              <a:t>Interregional</a:t>
            </a:r>
            <a:r>
              <a:rPr lang="fr-FR" sz="2800" b="1" dirty="0" smtClean="0">
                <a:solidFill>
                  <a:srgbClr val="002060"/>
                </a:solidFill>
                <a:latin typeface="ITC Avant Garde Gothic" panose="020B0402020203020304" pitchFamily="34" charset="0"/>
              </a:rPr>
              <a:t> Innovation Investment I3</a:t>
            </a:r>
          </a:p>
          <a:p>
            <a:pPr algn="ctr"/>
            <a:endParaRPr lang="fr-FR" sz="3200" b="1" dirty="0">
              <a:solidFill>
                <a:srgbClr val="002060"/>
              </a:solidFill>
              <a:latin typeface="ITC Avant Garde Gothic" panose="020B0402020203020304" pitchFamily="34" charset="0"/>
            </a:endParaRPr>
          </a:p>
          <a:p>
            <a:pPr algn="ctr"/>
            <a:r>
              <a:rPr lang="fr-FR" sz="2000" b="1" dirty="0" smtClean="0">
                <a:solidFill>
                  <a:srgbClr val="002060"/>
                </a:solidFill>
                <a:latin typeface="ITC Avant Garde Gothic" panose="020B0402020203020304" pitchFamily="34" charset="0"/>
                <a:hlinkClick r:id="rId3"/>
              </a:rPr>
              <a:t>www.euroregio.eu</a:t>
            </a:r>
            <a:endParaRPr lang="fr-FR" sz="2000" b="1" dirty="0" smtClean="0">
              <a:solidFill>
                <a:srgbClr val="002060"/>
              </a:solidFill>
              <a:latin typeface="ITC Avant Garde Gothic" panose="020B0402020203020304" pitchFamily="34" charset="0"/>
            </a:endParaRPr>
          </a:p>
          <a:p>
            <a:pPr algn="ctr"/>
            <a:endParaRPr lang="fr-FR" sz="3200" b="1" dirty="0">
              <a:solidFill>
                <a:srgbClr val="002060"/>
              </a:solidFill>
              <a:latin typeface="ITC Avant Garde Gothic" panose="020B04020202030203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-457200"/>
            <a:ext cx="2576052" cy="2576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449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99540" y="836677"/>
            <a:ext cx="9392920" cy="369332"/>
          </a:xfrm>
        </p:spPr>
        <p:txBody>
          <a:bodyPr/>
          <a:lstStyle/>
          <a:p>
            <a:pPr algn="ctr"/>
            <a:r>
              <a:rPr lang="fr-FR" sz="2400" dirty="0" smtClean="0">
                <a:solidFill>
                  <a:srgbClr val="00B050"/>
                </a:solidFill>
                <a:latin typeface="+mn-lt"/>
              </a:rPr>
              <a:t>CESAM</a:t>
            </a:r>
            <a:endParaRPr lang="fr-FR" sz="2000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133600" y="2438400"/>
            <a:ext cx="7696200" cy="3139321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2000" b="1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b="1" dirty="0" err="1" smtClean="0"/>
              <a:t>Text</a:t>
            </a:r>
            <a:endParaRPr lang="fr-FR" sz="2000" b="1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b="1" dirty="0" err="1" smtClean="0"/>
              <a:t>Text</a:t>
            </a:r>
            <a:endParaRPr lang="fr-FR" sz="2000" b="1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b="1" dirty="0" err="1" smtClean="0"/>
              <a:t>Text</a:t>
            </a:r>
            <a:endParaRPr lang="fr-FR" sz="2000" b="1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b="1" dirty="0" err="1" smtClean="0"/>
              <a:t>Text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pic>
        <p:nvPicPr>
          <p:cNvPr id="4" name="Picture 2" descr="Logotip cesam simple color max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-304800"/>
            <a:ext cx="1981200" cy="203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582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1422</TotalTime>
  <Words>20</Words>
  <Application>Microsoft Office PowerPoint</Application>
  <PresentationFormat>Grand écran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ITC Avant Garde Gothic</vt:lpstr>
      <vt:lpstr>Wingdings</vt:lpstr>
      <vt:lpstr>Office Theme</vt:lpstr>
      <vt:lpstr>Présentation PowerPoint</vt:lpstr>
      <vt:lpstr>CESAM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CAMPS</dc:creator>
  <cp:lastModifiedBy>Pierre CAMPS</cp:lastModifiedBy>
  <cp:revision>124</cp:revision>
  <dcterms:created xsi:type="dcterms:W3CDTF">2022-06-29T13:44:46Z</dcterms:created>
  <dcterms:modified xsi:type="dcterms:W3CDTF">2023-10-11T07:38:09Z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2022-06-29T00:00:00Z</vt:filetime>
  </property>
</Properties>
</file>